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3"/>
  </p:notesMasterIdLst>
  <p:handoutMasterIdLst>
    <p:handoutMasterId r:id="rId14"/>
  </p:handoutMasterIdLst>
  <p:sldIdLst>
    <p:sldId id="424" r:id="rId6"/>
    <p:sldId id="2147479206" r:id="rId7"/>
    <p:sldId id="2147479223" r:id="rId8"/>
    <p:sldId id="2147479225" r:id="rId9"/>
    <p:sldId id="2147479226" r:id="rId10"/>
    <p:sldId id="2147479224" r:id="rId11"/>
    <p:sldId id="2147479227" r:id="rId12"/>
  </p:sldIdLst>
  <p:sldSz cx="12192000" cy="6858000"/>
  <p:notesSz cx="6858000" cy="9144000"/>
  <p:embeddedFontLst>
    <p:embeddedFont>
      <p:font typeface="Arial Black" panose="020B0A04020102020204" pitchFamily="34" charset="0"/>
      <p:bold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265633-A263-4F1B-8ABE-79F26FC77174}">
          <p14:sldIdLst>
            <p14:sldId id="424"/>
            <p14:sldId id="2147479206"/>
            <p14:sldId id="2147479223"/>
            <p14:sldId id="2147479225"/>
            <p14:sldId id="2147479226"/>
            <p14:sldId id="2147479224"/>
            <p14:sldId id="2147479227"/>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7511A1-9A27-87D9-2BAB-E202F928AD66}" name="Inès Bousalem" initials="IB" userId="Inès Bousale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55F"/>
    <a:srgbClr val="7D7D7D"/>
    <a:srgbClr val="FFFF99"/>
    <a:srgbClr val="1E8641"/>
    <a:srgbClr val="59916A"/>
    <a:srgbClr val="000000"/>
    <a:srgbClr val="1AAAF0"/>
    <a:srgbClr val="464742"/>
    <a:srgbClr val="51524D"/>
    <a:srgbClr val="253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FAEF8-CB44-4D0B-8E7F-D49B2D880998}" v="6" dt="2025-03-06T09:01:45.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44" autoAdjust="0"/>
    <p:restoredTop sz="92680" autoAdjust="0"/>
  </p:normalViewPr>
  <p:slideViewPr>
    <p:cSldViewPr snapToGrid="0">
      <p:cViewPr varScale="1">
        <p:scale>
          <a:sx n="87" d="100"/>
          <a:sy n="87" d="100"/>
        </p:scale>
        <p:origin x="902" y="293"/>
      </p:cViewPr>
      <p:guideLst>
        <p:guide orient="horz" pos="2137"/>
        <p:guide pos="3840"/>
      </p:guideLst>
    </p:cSldViewPr>
  </p:slideViewPr>
  <p:outlineViewPr>
    <p:cViewPr>
      <p:scale>
        <a:sx n="33" d="100"/>
        <a:sy n="33" d="100"/>
      </p:scale>
      <p:origin x="0" y="-4752"/>
    </p:cViewPr>
  </p:outlineViewPr>
  <p:notesTextViewPr>
    <p:cViewPr>
      <p:scale>
        <a:sx n="150" d="100"/>
        <a:sy n="150" d="100"/>
      </p:scale>
      <p:origin x="0" y="0"/>
    </p:cViewPr>
  </p:notesTextViewPr>
  <p:sorterViewPr>
    <p:cViewPr>
      <p:scale>
        <a:sx n="80" d="100"/>
        <a:sy n="80" d="100"/>
      </p:scale>
      <p:origin x="0" y="0"/>
    </p:cViewPr>
  </p:sorterViewPr>
  <p:notesViewPr>
    <p:cSldViewPr snapToGrid="0">
      <p:cViewPr varScale="1">
        <p:scale>
          <a:sx n="84" d="100"/>
          <a:sy n="84" d="100"/>
        </p:scale>
        <p:origin x="39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DDLETON Simon (ENGIE B2B Supply UK)" userId="4fd50df9-0a12-4901-9064-dff78a99eeff" providerId="ADAL" clId="{AC2FAEF8-CB44-4D0B-8E7F-D49B2D880998}"/>
    <pc:docChg chg="custSel modSld">
      <pc:chgData name="MIDDLETON Simon (ENGIE B2B Supply UK)" userId="4fd50df9-0a12-4901-9064-dff78a99eeff" providerId="ADAL" clId="{AC2FAEF8-CB44-4D0B-8E7F-D49B2D880998}" dt="2025-03-06T09:02:43.499" v="15" actId="1076"/>
      <pc:docMkLst>
        <pc:docMk/>
      </pc:docMkLst>
      <pc:sldChg chg="addSp delSp modSp mod delAnim modAnim">
        <pc:chgData name="MIDDLETON Simon (ENGIE B2B Supply UK)" userId="4fd50df9-0a12-4901-9064-dff78a99eeff" providerId="ADAL" clId="{AC2FAEF8-CB44-4D0B-8E7F-D49B2D880998}" dt="2025-03-06T09:02:43.499" v="15" actId="1076"/>
        <pc:sldMkLst>
          <pc:docMk/>
          <pc:sldMk cId="1183106300" sldId="2147479225"/>
        </pc:sldMkLst>
        <pc:spChg chg="add del mod">
          <ac:chgData name="MIDDLETON Simon (ENGIE B2B Supply UK)" userId="4fd50df9-0a12-4901-9064-dff78a99eeff" providerId="ADAL" clId="{AC2FAEF8-CB44-4D0B-8E7F-D49B2D880998}" dt="2025-03-06T09:01:58.266" v="13" actId="478"/>
          <ac:spMkLst>
            <pc:docMk/>
            <pc:sldMk cId="1183106300" sldId="2147479225"/>
            <ac:spMk id="8" creationId="{84C1770B-3105-0B71-6CF2-87CD27E0BEE4}"/>
          </ac:spMkLst>
        </pc:spChg>
        <pc:picChg chg="del">
          <ac:chgData name="MIDDLETON Simon (ENGIE B2B Supply UK)" userId="4fd50df9-0a12-4901-9064-dff78a99eeff" providerId="ADAL" clId="{AC2FAEF8-CB44-4D0B-8E7F-D49B2D880998}" dt="2025-03-06T09:01:20.716" v="5" actId="478"/>
          <ac:picMkLst>
            <pc:docMk/>
            <pc:sldMk cId="1183106300" sldId="2147479225"/>
            <ac:picMk id="3" creationId="{677FA2E5-EEA8-B8B9-75AD-8E72E72E0D40}"/>
          </ac:picMkLst>
        </pc:picChg>
        <pc:picChg chg="add mod">
          <ac:chgData name="MIDDLETON Simon (ENGIE B2B Supply UK)" userId="4fd50df9-0a12-4901-9064-dff78a99eeff" providerId="ADAL" clId="{AC2FAEF8-CB44-4D0B-8E7F-D49B2D880998}" dt="2025-03-06T09:02:43.499" v="15" actId="1076"/>
          <ac:picMkLst>
            <pc:docMk/>
            <pc:sldMk cId="1183106300" sldId="2147479225"/>
            <ac:picMk id="9" creationId="{32D97E76-15EE-8145-BF0B-7AD7CB6B1AE0}"/>
          </ac:picMkLst>
        </pc:picChg>
      </pc:sldChg>
      <pc:sldChg chg="modSp">
        <pc:chgData name="MIDDLETON Simon (ENGIE B2B Supply UK)" userId="4fd50df9-0a12-4901-9064-dff78a99eeff" providerId="ADAL" clId="{AC2FAEF8-CB44-4D0B-8E7F-D49B2D880998}" dt="2025-03-05T14:55:04.206" v="4" actId="20577"/>
        <pc:sldMkLst>
          <pc:docMk/>
          <pc:sldMk cId="2722145628" sldId="2147479226"/>
        </pc:sldMkLst>
        <pc:spChg chg="mod">
          <ac:chgData name="MIDDLETON Simon (ENGIE B2B Supply UK)" userId="4fd50df9-0a12-4901-9064-dff78a99eeff" providerId="ADAL" clId="{AC2FAEF8-CB44-4D0B-8E7F-D49B2D880998}" dt="2025-03-05T14:55:04.206" v="4" actId="20577"/>
          <ac:spMkLst>
            <pc:docMk/>
            <pc:sldMk cId="2722145628" sldId="2147479226"/>
            <ac:spMk id="3" creationId="{BE2228B9-949E-5BBB-9511-0FD01531D6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67CB797-8583-41B1-B6FB-6EE659B6A6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137DD97-B607-4192-B283-63BE5D75CE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A0C913-E7E3-4615-AA4E-86B7A51B8394}" type="datetimeFigureOut">
              <a:rPr lang="fr-FR" smtClean="0"/>
              <a:t>06/03/2025</a:t>
            </a:fld>
            <a:endParaRPr lang="fr-FR"/>
          </a:p>
        </p:txBody>
      </p:sp>
      <p:sp>
        <p:nvSpPr>
          <p:cNvPr id="4" name="Espace réservé du pied de page 3">
            <a:extLst>
              <a:ext uri="{FF2B5EF4-FFF2-40B4-BE49-F238E27FC236}">
                <a16:creationId xmlns:a16="http://schemas.microsoft.com/office/drawing/2014/main" id="{65F67BCF-B5F9-4A14-9803-4BB6BA597A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37089E7-AB11-40A6-A8A6-0F2036D3E3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D4E774-27E2-4617-8C39-9918569CF7BC}" type="slidenum">
              <a:rPr lang="fr-FR" smtClean="0"/>
              <a:t>‹#›</a:t>
            </a:fld>
            <a:endParaRPr lang="fr-FR"/>
          </a:p>
        </p:txBody>
      </p:sp>
    </p:spTree>
    <p:extLst>
      <p:ext uri="{BB962C8B-B14F-4D97-AF65-F5344CB8AC3E}">
        <p14:creationId xmlns:p14="http://schemas.microsoft.com/office/powerpoint/2010/main" val="1728483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EAD26-5014-4118-B613-AF182E4393D3}"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4B3B3-6C2B-4D55-9F2F-72E962DCEE60}" type="slidenum">
              <a:rPr lang="en-US" smtClean="0"/>
              <a:t>‹#›</a:t>
            </a:fld>
            <a:endParaRPr lang="en-US"/>
          </a:p>
        </p:txBody>
      </p:sp>
    </p:spTree>
    <p:extLst>
      <p:ext uri="{BB962C8B-B14F-4D97-AF65-F5344CB8AC3E}">
        <p14:creationId xmlns:p14="http://schemas.microsoft.com/office/powerpoint/2010/main" val="257417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to the session </a:t>
            </a:r>
          </a:p>
        </p:txBody>
      </p:sp>
      <p:sp>
        <p:nvSpPr>
          <p:cNvPr id="4" name="Slide Number Placeholder 3"/>
          <p:cNvSpPr>
            <a:spLocks noGrp="1"/>
          </p:cNvSpPr>
          <p:nvPr>
            <p:ph type="sldNum" sz="quarter" idx="5"/>
          </p:nvPr>
        </p:nvSpPr>
        <p:spPr/>
        <p:txBody>
          <a:bodyPr/>
          <a:lstStyle/>
          <a:p>
            <a:fld id="{DAC4B3B3-6C2B-4D55-9F2F-72E962DCEE60}" type="slidenum">
              <a:rPr lang="en-US" smtClean="0"/>
              <a:t>1</a:t>
            </a:fld>
            <a:endParaRPr lang="en-US"/>
          </a:p>
        </p:txBody>
      </p:sp>
    </p:spTree>
    <p:extLst>
      <p:ext uri="{BB962C8B-B14F-4D97-AF65-F5344CB8AC3E}">
        <p14:creationId xmlns:p14="http://schemas.microsoft.com/office/powerpoint/2010/main" val="248824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4B3B3-6C2B-4D55-9F2F-72E962DCEE60}" type="slidenum">
              <a:rPr lang="en-US" smtClean="0"/>
              <a:t>2</a:t>
            </a:fld>
            <a:endParaRPr lang="en-US"/>
          </a:p>
        </p:txBody>
      </p:sp>
    </p:spTree>
    <p:extLst>
      <p:ext uri="{BB962C8B-B14F-4D97-AF65-F5344CB8AC3E}">
        <p14:creationId xmlns:p14="http://schemas.microsoft.com/office/powerpoint/2010/main" val="2030642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0D41BE8-8A43-9C59-2B61-FF9816B8896A}"/>
              </a:ext>
            </a:extLst>
          </p:cNvPr>
          <p:cNvSpPr>
            <a:spLocks noGrp="1"/>
          </p:cNvSpPr>
          <p:nvPr>
            <p:ph type="pic" sz="quarter" idx="11"/>
          </p:nvPr>
        </p:nvSpPr>
        <p:spPr>
          <a:xfrm>
            <a:off x="0" y="-1"/>
            <a:ext cx="12191999" cy="5660019"/>
          </a:xfrm>
          <a:custGeom>
            <a:avLst/>
            <a:gdLst>
              <a:gd name="connsiteX0" fmla="*/ 0 w 12191999"/>
              <a:gd name="connsiteY0" fmla="*/ 0 h 5660019"/>
              <a:gd name="connsiteX1" fmla="*/ 12191999 w 12191999"/>
              <a:gd name="connsiteY1" fmla="*/ 0 h 5660019"/>
              <a:gd name="connsiteX2" fmla="*/ 12191999 w 12191999"/>
              <a:gd name="connsiteY2" fmla="*/ 5660019 h 5660019"/>
              <a:gd name="connsiteX3" fmla="*/ 9157061 w 12191999"/>
              <a:gd name="connsiteY3" fmla="*/ 5660019 h 5660019"/>
              <a:gd name="connsiteX4" fmla="*/ 9157061 w 12191999"/>
              <a:gd name="connsiteY4" fmla="*/ 5535909 h 5660019"/>
              <a:gd name="connsiteX5" fmla="*/ 9157061 w 12191999"/>
              <a:gd name="connsiteY5" fmla="*/ 5531453 h 5660019"/>
              <a:gd name="connsiteX6" fmla="*/ 0 w 12191999"/>
              <a:gd name="connsiteY6" fmla="*/ 5531453 h 56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5660019">
                <a:moveTo>
                  <a:pt x="0" y="0"/>
                </a:moveTo>
                <a:lnTo>
                  <a:pt x="12191999" y="0"/>
                </a:lnTo>
                <a:lnTo>
                  <a:pt x="12191999" y="5660019"/>
                </a:lnTo>
                <a:lnTo>
                  <a:pt x="9157061" y="5660019"/>
                </a:lnTo>
                <a:lnTo>
                  <a:pt x="9157061" y="5535909"/>
                </a:lnTo>
                <a:lnTo>
                  <a:pt x="9157061" y="5531453"/>
                </a:lnTo>
                <a:lnTo>
                  <a:pt x="0" y="5531453"/>
                </a:lnTo>
                <a:close/>
              </a:path>
            </a:pathLst>
          </a:custGeom>
        </p:spPr>
        <p:txBody>
          <a:bodyPr wrap="square" anchor="ctr">
            <a:noAutofit/>
          </a:bodyPr>
          <a:lstStyle>
            <a:lvl1pPr marL="0" indent="0" algn="ctr">
              <a:buNone/>
              <a:defRPr/>
            </a:lvl1pPr>
          </a:lstStyle>
          <a:p>
            <a:endParaRPr lang="en-US" noProof="0"/>
          </a:p>
        </p:txBody>
      </p:sp>
      <p:pic>
        <p:nvPicPr>
          <p:cNvPr id="31" name="Espace réservé pour une image  7" hidden="1">
            <a:extLst>
              <a:ext uri="{FF2B5EF4-FFF2-40B4-BE49-F238E27FC236}">
                <a16:creationId xmlns:a16="http://schemas.microsoft.com/office/drawing/2014/main" id="{A9D91117-3FAA-A722-2D48-ED769EAA8CE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1"/>
            <a:ext cx="12192000" cy="5830252"/>
          </a:xfrm>
          <a:prstGeom prst="rect">
            <a:avLst/>
          </a:prstGeom>
        </p:spPr>
      </p:pic>
      <p:cxnSp>
        <p:nvCxnSpPr>
          <p:cNvPr id="35" name="Connecteur droit 34">
            <a:extLst>
              <a:ext uri="{FF2B5EF4-FFF2-40B4-BE49-F238E27FC236}">
                <a16:creationId xmlns:a16="http://schemas.microsoft.com/office/drawing/2014/main" id="{E939663A-19FC-2E26-BFD7-001BCB6F202E}"/>
              </a:ext>
            </a:extLst>
          </p:cNvPr>
          <p:cNvCxnSpPr>
            <a:cxnSpLocks/>
          </p:cNvCxnSpPr>
          <p:nvPr userDrawn="1"/>
        </p:nvCxnSpPr>
        <p:spPr>
          <a:xfrm>
            <a:off x="5473959"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F2457B7B-D4DC-87BD-36C3-09BC85C95B12}"/>
              </a:ext>
            </a:extLst>
          </p:cNvPr>
          <p:cNvCxnSpPr>
            <a:cxnSpLocks/>
          </p:cNvCxnSpPr>
          <p:nvPr userDrawn="1"/>
        </p:nvCxnSpPr>
        <p:spPr>
          <a:xfrm>
            <a:off x="6705034"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7" name="Groupe 36">
            <a:extLst>
              <a:ext uri="{FF2B5EF4-FFF2-40B4-BE49-F238E27FC236}">
                <a16:creationId xmlns:a16="http://schemas.microsoft.com/office/drawing/2014/main" id="{C9409EEB-2B24-671F-9D08-0CB2DCE6DB52}"/>
              </a:ext>
            </a:extLst>
          </p:cNvPr>
          <p:cNvGrpSpPr/>
          <p:nvPr userDrawn="1"/>
        </p:nvGrpSpPr>
        <p:grpSpPr>
          <a:xfrm>
            <a:off x="4660055" y="6293057"/>
            <a:ext cx="419945" cy="419945"/>
            <a:chOff x="4660055" y="6248453"/>
            <a:chExt cx="419945" cy="419945"/>
          </a:xfrm>
        </p:grpSpPr>
        <p:sp>
          <p:nvSpPr>
            <p:cNvPr id="38" name="Ellipse 37">
              <a:extLst>
                <a:ext uri="{FF2B5EF4-FFF2-40B4-BE49-F238E27FC236}">
                  <a16:creationId xmlns:a16="http://schemas.microsoft.com/office/drawing/2014/main" id="{588BB6D7-0E86-5ACA-93FE-CB7AFCFEB53D}"/>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39" name="Ellipse 38">
              <a:extLst>
                <a:ext uri="{FF2B5EF4-FFF2-40B4-BE49-F238E27FC236}">
                  <a16:creationId xmlns:a16="http://schemas.microsoft.com/office/drawing/2014/main" id="{3A3C3475-2D7E-112B-83AF-72D6F16A0AF1}"/>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40" name="Groupe 39">
            <a:extLst>
              <a:ext uri="{FF2B5EF4-FFF2-40B4-BE49-F238E27FC236}">
                <a16:creationId xmlns:a16="http://schemas.microsoft.com/office/drawing/2014/main" id="{4D1E2E9F-D102-66DC-DEC9-7B019685FE48}"/>
              </a:ext>
            </a:extLst>
          </p:cNvPr>
          <p:cNvGrpSpPr/>
          <p:nvPr userDrawn="1"/>
        </p:nvGrpSpPr>
        <p:grpSpPr>
          <a:xfrm>
            <a:off x="5904037" y="6293055"/>
            <a:ext cx="419945" cy="419945"/>
            <a:chOff x="4660055" y="6248453"/>
            <a:chExt cx="419945" cy="419945"/>
          </a:xfrm>
        </p:grpSpPr>
        <p:sp>
          <p:nvSpPr>
            <p:cNvPr id="41" name="Ellipse 40">
              <a:extLst>
                <a:ext uri="{FF2B5EF4-FFF2-40B4-BE49-F238E27FC236}">
                  <a16:creationId xmlns:a16="http://schemas.microsoft.com/office/drawing/2014/main" id="{38F4442A-8287-7C7B-B30F-A03D059E685C}"/>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2" name="Ellipse 41">
              <a:extLst>
                <a:ext uri="{FF2B5EF4-FFF2-40B4-BE49-F238E27FC236}">
                  <a16:creationId xmlns:a16="http://schemas.microsoft.com/office/drawing/2014/main" id="{C6C873A7-7F3F-70B1-D540-88404256E3EF}"/>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43" name="Groupe 42">
            <a:extLst>
              <a:ext uri="{FF2B5EF4-FFF2-40B4-BE49-F238E27FC236}">
                <a16:creationId xmlns:a16="http://schemas.microsoft.com/office/drawing/2014/main" id="{75ED30A4-2B2B-15DC-92A9-BF8C5B3208B8}"/>
              </a:ext>
            </a:extLst>
          </p:cNvPr>
          <p:cNvGrpSpPr/>
          <p:nvPr userDrawn="1"/>
        </p:nvGrpSpPr>
        <p:grpSpPr>
          <a:xfrm>
            <a:off x="7067818" y="6293053"/>
            <a:ext cx="419945" cy="419945"/>
            <a:chOff x="4660055" y="6248453"/>
            <a:chExt cx="419945" cy="419945"/>
          </a:xfrm>
        </p:grpSpPr>
        <p:sp>
          <p:nvSpPr>
            <p:cNvPr id="44" name="Ellipse 43">
              <a:extLst>
                <a:ext uri="{FF2B5EF4-FFF2-40B4-BE49-F238E27FC236}">
                  <a16:creationId xmlns:a16="http://schemas.microsoft.com/office/drawing/2014/main" id="{AECC0020-9BB9-ECA0-93C4-4719328D8531}"/>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5" name="Ellipse 44">
              <a:extLst>
                <a:ext uri="{FF2B5EF4-FFF2-40B4-BE49-F238E27FC236}">
                  <a16:creationId xmlns:a16="http://schemas.microsoft.com/office/drawing/2014/main" id="{720C0EA6-D328-3972-2E96-146BC3A24425}"/>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sp>
        <p:nvSpPr>
          <p:cNvPr id="23" name="Espace réservé du texte 11">
            <a:extLst>
              <a:ext uri="{FF2B5EF4-FFF2-40B4-BE49-F238E27FC236}">
                <a16:creationId xmlns:a16="http://schemas.microsoft.com/office/drawing/2014/main" id="{09AE5483-5762-2994-1BB7-81D1D80C9C91}"/>
              </a:ext>
            </a:extLst>
          </p:cNvPr>
          <p:cNvSpPr>
            <a:spLocks noGrp="1"/>
          </p:cNvSpPr>
          <p:nvPr>
            <p:ph type="body" sz="quarter" idx="12"/>
          </p:nvPr>
        </p:nvSpPr>
        <p:spPr>
          <a:xfrm>
            <a:off x="6343457" y="3662926"/>
            <a:ext cx="4853116" cy="400110"/>
          </a:xfrm>
          <a:prstGeom prst="rect">
            <a:avLst/>
          </a:prstGeom>
        </p:spPr>
        <p:txBody>
          <a:bodyPr anchor="ctr">
            <a:spAutoFit/>
          </a:bodyPr>
          <a:lstStyle>
            <a:lvl1pPr marL="0" indent="0" algn="r">
              <a:lnSpc>
                <a:spcPct val="100000"/>
              </a:lnSpc>
              <a:buNone/>
              <a:defRPr sz="2000">
                <a:solidFill>
                  <a:schemeClr val="bg1"/>
                </a:solidFill>
              </a:defRPr>
            </a:lvl1pPr>
          </a:lstStyle>
          <a:p>
            <a:pPr lvl="0"/>
            <a:endParaRPr lang="en-US" noProof="0"/>
          </a:p>
        </p:txBody>
      </p:sp>
      <p:sp>
        <p:nvSpPr>
          <p:cNvPr id="28" name="Rectangle 27">
            <a:extLst>
              <a:ext uri="{FF2B5EF4-FFF2-40B4-BE49-F238E27FC236}">
                <a16:creationId xmlns:a16="http://schemas.microsoft.com/office/drawing/2014/main" id="{09BA9BE4-F401-A855-74CD-A96F9CC4E41C}"/>
              </a:ext>
            </a:extLst>
          </p:cNvPr>
          <p:cNvSpPr/>
          <p:nvPr userDrawn="1"/>
        </p:nvSpPr>
        <p:spPr>
          <a:xfrm>
            <a:off x="0" y="5531452"/>
            <a:ext cx="9157061" cy="257138"/>
          </a:xfrm>
          <a:prstGeom prst="rect">
            <a:avLst/>
          </a:prstGeom>
          <a:gradFill flip="none" rotWithShape="1">
            <a:gsLst>
              <a:gs pos="0">
                <a:srgbClr val="00BCFD"/>
              </a:gs>
              <a:gs pos="100000">
                <a:srgbClr val="23D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Espace réservé du titre 1">
            <a:extLst>
              <a:ext uri="{FF2B5EF4-FFF2-40B4-BE49-F238E27FC236}">
                <a16:creationId xmlns:a16="http://schemas.microsoft.com/office/drawing/2014/main" id="{B1E9F394-917A-2DA6-48CB-7B4D1A566636}"/>
              </a:ext>
            </a:extLst>
          </p:cNvPr>
          <p:cNvSpPr>
            <a:spLocks noGrp="1"/>
          </p:cNvSpPr>
          <p:nvPr>
            <p:ph type="title"/>
          </p:nvPr>
        </p:nvSpPr>
        <p:spPr>
          <a:xfrm>
            <a:off x="365142" y="1544576"/>
            <a:ext cx="8348552" cy="861774"/>
          </a:xfrm>
          <a:prstGeom prst="rect">
            <a:avLst/>
          </a:prstGeom>
        </p:spPr>
        <p:txBody>
          <a:bodyPr vert="horz" lIns="91440" tIns="45720" rIns="91440" bIns="45720" rtlCol="0" anchor="ctr">
            <a:spAutoFit/>
          </a:bodyPr>
          <a:lstStyle>
            <a:lvl1pPr algn="l">
              <a:lnSpc>
                <a:spcPct val="100000"/>
              </a:lnSpc>
              <a:defRPr sz="5000" cap="all" baseline="0">
                <a:solidFill>
                  <a:schemeClr val="bg1"/>
                </a:solidFill>
              </a:defRPr>
            </a:lvl1pPr>
          </a:lstStyle>
          <a:p>
            <a:endParaRPr lang="en-US" noProof="0"/>
          </a:p>
        </p:txBody>
      </p:sp>
      <p:sp>
        <p:nvSpPr>
          <p:cNvPr id="21" name="ZoneTexte 28">
            <a:extLst>
              <a:ext uri="{FF2B5EF4-FFF2-40B4-BE49-F238E27FC236}">
                <a16:creationId xmlns:a16="http://schemas.microsoft.com/office/drawing/2014/main" id="{9B6BF4F4-740E-656B-68B5-CE72ED7155EF}"/>
              </a:ext>
            </a:extLst>
          </p:cNvPr>
          <p:cNvSpPr txBox="1"/>
          <p:nvPr userDrawn="1"/>
        </p:nvSpPr>
        <p:spPr>
          <a:xfrm>
            <a:off x="4355869"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RESTRICTED</a:t>
            </a:r>
          </a:p>
        </p:txBody>
      </p:sp>
      <p:sp>
        <p:nvSpPr>
          <p:cNvPr id="22" name="ZoneTexte 31">
            <a:extLst>
              <a:ext uri="{FF2B5EF4-FFF2-40B4-BE49-F238E27FC236}">
                <a16:creationId xmlns:a16="http://schemas.microsoft.com/office/drawing/2014/main" id="{7C77742A-0B49-83C3-8972-E7AA47806118}"/>
              </a:ext>
            </a:extLst>
          </p:cNvPr>
          <p:cNvSpPr txBox="1"/>
          <p:nvPr userDrawn="1"/>
        </p:nvSpPr>
        <p:spPr>
          <a:xfrm>
            <a:off x="5594465"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INTERNAL</a:t>
            </a:r>
          </a:p>
        </p:txBody>
      </p:sp>
      <p:sp>
        <p:nvSpPr>
          <p:cNvPr id="24" name="ZoneTexte 32">
            <a:extLst>
              <a:ext uri="{FF2B5EF4-FFF2-40B4-BE49-F238E27FC236}">
                <a16:creationId xmlns:a16="http://schemas.microsoft.com/office/drawing/2014/main" id="{40EECBC5-6BEC-5321-B97A-4354367D55B7}"/>
              </a:ext>
            </a:extLst>
          </p:cNvPr>
          <p:cNvSpPr txBox="1"/>
          <p:nvPr userDrawn="1"/>
        </p:nvSpPr>
        <p:spPr>
          <a:xfrm>
            <a:off x="6758246"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SECRET</a:t>
            </a:r>
          </a:p>
        </p:txBody>
      </p:sp>
    </p:spTree>
    <p:extLst>
      <p:ext uri="{BB962C8B-B14F-4D97-AF65-F5344CB8AC3E}">
        <p14:creationId xmlns:p14="http://schemas.microsoft.com/office/powerpoint/2010/main" val="375835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3">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8" name="Picture Placeholder 7">
            <a:extLst>
              <a:ext uri="{FF2B5EF4-FFF2-40B4-BE49-F238E27FC236}">
                <a16:creationId xmlns:a16="http://schemas.microsoft.com/office/drawing/2014/main" id="{6AD3BD1D-8EBD-D350-812C-2627D2FDD589}"/>
              </a:ext>
            </a:extLst>
          </p:cNvPr>
          <p:cNvSpPr>
            <a:spLocks noGrp="1"/>
          </p:cNvSpPr>
          <p:nvPr>
            <p:ph type="pic" sz="quarter" idx="10"/>
          </p:nvPr>
        </p:nvSpPr>
        <p:spPr>
          <a:xfrm>
            <a:off x="357188" y="368300"/>
            <a:ext cx="11834812" cy="3060700"/>
          </a:xfrm>
          <a:custGeom>
            <a:avLst/>
            <a:gdLst>
              <a:gd name="connsiteX0" fmla="*/ 0 w 11834812"/>
              <a:gd name="connsiteY0" fmla="*/ 0 h 3060700"/>
              <a:gd name="connsiteX1" fmla="*/ 11834812 w 11834812"/>
              <a:gd name="connsiteY1" fmla="*/ 0 h 3060700"/>
              <a:gd name="connsiteX2" fmla="*/ 11834812 w 11834812"/>
              <a:gd name="connsiteY2" fmla="*/ 3060700 h 3060700"/>
              <a:gd name="connsiteX3" fmla="*/ 6856412 w 11834812"/>
              <a:gd name="connsiteY3" fmla="*/ 3060700 h 3060700"/>
              <a:gd name="connsiteX4" fmla="*/ 6856412 w 11834812"/>
              <a:gd name="connsiteY4" fmla="*/ 2870200 h 3060700"/>
              <a:gd name="connsiteX5" fmla="*/ 6856412 w 11834812"/>
              <a:gd name="connsiteY5" fmla="*/ 2870199 h 3060700"/>
              <a:gd name="connsiteX6" fmla="*/ 0 w 11834812"/>
              <a:gd name="connsiteY6" fmla="*/ 2870199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812" h="3060700">
                <a:moveTo>
                  <a:pt x="0" y="0"/>
                </a:moveTo>
                <a:lnTo>
                  <a:pt x="11834812" y="0"/>
                </a:lnTo>
                <a:lnTo>
                  <a:pt x="11834812" y="3060700"/>
                </a:lnTo>
                <a:lnTo>
                  <a:pt x="6856412" y="3060700"/>
                </a:lnTo>
                <a:lnTo>
                  <a:pt x="6856412" y="2870200"/>
                </a:lnTo>
                <a:lnTo>
                  <a:pt x="6856412" y="2870199"/>
                </a:lnTo>
                <a:lnTo>
                  <a:pt x="0" y="2870199"/>
                </a:lnTo>
                <a:close/>
              </a:path>
            </a:pathLst>
          </a:custGeom>
        </p:spPr>
        <p:txBody>
          <a:bodyPr wrap="square" anchor="ctr">
            <a:noAutofit/>
          </a:bodyPr>
          <a:lstStyle>
            <a:lvl1pPr marL="0" indent="0" algn="ctr">
              <a:buNone/>
              <a:defRPr>
                <a:solidFill>
                  <a:schemeClr val="tx1"/>
                </a:solidFill>
              </a:defRPr>
            </a:lvl1pPr>
          </a:lstStyle>
          <a:p>
            <a:endParaRPr lang="en-US" noProof="0"/>
          </a:p>
        </p:txBody>
      </p:sp>
      <p:sp>
        <p:nvSpPr>
          <p:cNvPr id="17" name="Text Placeholder 16">
            <a:extLst>
              <a:ext uri="{FF2B5EF4-FFF2-40B4-BE49-F238E27FC236}">
                <a16:creationId xmlns:a16="http://schemas.microsoft.com/office/drawing/2014/main" id="{5461CB26-1F4C-403B-8C56-067BBC000C59}"/>
              </a:ext>
            </a:extLst>
          </p:cNvPr>
          <p:cNvSpPr>
            <a:spLocks noGrp="1"/>
          </p:cNvSpPr>
          <p:nvPr>
            <p:ph type="body" sz="quarter" idx="11"/>
          </p:nvPr>
        </p:nvSpPr>
        <p:spPr>
          <a:xfrm>
            <a:off x="356837" y="3942943"/>
            <a:ext cx="10480034" cy="477054"/>
          </a:xfrm>
          <a:prstGeom prst="rect">
            <a:avLst/>
          </a:prstGeom>
        </p:spPr>
        <p:txBody>
          <a:bodyPr/>
          <a:lstStyle>
            <a:lvl1pPr marL="0" indent="0" algn="r">
              <a:buNone/>
              <a:defRPr sz="2500">
                <a:solidFill>
                  <a:schemeClr val="accent1"/>
                </a:solidFill>
                <a:latin typeface="+mj-lt"/>
              </a:defRPr>
            </a:lvl1pPr>
          </a:lstStyle>
          <a:p>
            <a:pPr marR="0" algn="r" rtl="0"/>
            <a:endParaRPr lang="en-US" noProof="0"/>
          </a:p>
        </p:txBody>
      </p:sp>
      <p:sp>
        <p:nvSpPr>
          <p:cNvPr id="6" name="Espace réservé du numéro de diapositive 6">
            <a:extLst>
              <a:ext uri="{FF2B5EF4-FFF2-40B4-BE49-F238E27FC236}">
                <a16:creationId xmlns:a16="http://schemas.microsoft.com/office/drawing/2014/main" id="{A31A016B-3096-0B43-9964-9C935778DA97}"/>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7" name="Espace réservé du pied de page 4">
            <a:extLst>
              <a:ext uri="{FF2B5EF4-FFF2-40B4-BE49-F238E27FC236}">
                <a16:creationId xmlns:a16="http://schemas.microsoft.com/office/drawing/2014/main" id="{0211F416-1714-C945-9D0F-B5E3C62F0B41}"/>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9" name="Rectangle 8">
            <a:extLst>
              <a:ext uri="{FF2B5EF4-FFF2-40B4-BE49-F238E27FC236}">
                <a16:creationId xmlns:a16="http://schemas.microsoft.com/office/drawing/2014/main" id="{ACEB8470-3A53-D1FF-B677-C4064338D6DD}"/>
              </a:ext>
            </a:extLst>
          </p:cNvPr>
          <p:cNvSpPr/>
          <p:nvPr userDrawn="1"/>
        </p:nvSpPr>
        <p:spPr>
          <a:xfrm>
            <a:off x="0" y="3238499"/>
            <a:ext cx="7213600" cy="381000"/>
          </a:xfrm>
          <a:prstGeom prst="rect">
            <a:avLst/>
          </a:prstGeom>
          <a:gradFill>
            <a:gsLst>
              <a:gs pos="0">
                <a:srgbClr val="00BCFD"/>
              </a:gs>
              <a:gs pos="100000">
                <a:srgbClr val="23D2B5"/>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685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4">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13" name="Picture Placeholder 12">
            <a:extLst>
              <a:ext uri="{FF2B5EF4-FFF2-40B4-BE49-F238E27FC236}">
                <a16:creationId xmlns:a16="http://schemas.microsoft.com/office/drawing/2014/main" id="{C9A24606-8572-4CE8-8213-E081ACA20E82}"/>
              </a:ext>
            </a:extLst>
          </p:cNvPr>
          <p:cNvSpPr>
            <a:spLocks noGrp="1"/>
          </p:cNvSpPr>
          <p:nvPr>
            <p:ph type="pic" sz="quarter" idx="10"/>
          </p:nvPr>
        </p:nvSpPr>
        <p:spPr>
          <a:xfrm>
            <a:off x="357188" y="368300"/>
            <a:ext cx="11834812" cy="3060700"/>
          </a:xfrm>
          <a:custGeom>
            <a:avLst/>
            <a:gdLst>
              <a:gd name="connsiteX0" fmla="*/ 0 w 11834812"/>
              <a:gd name="connsiteY0" fmla="*/ 0 h 3060700"/>
              <a:gd name="connsiteX1" fmla="*/ 11834812 w 11834812"/>
              <a:gd name="connsiteY1" fmla="*/ 0 h 3060700"/>
              <a:gd name="connsiteX2" fmla="*/ 11834812 w 11834812"/>
              <a:gd name="connsiteY2" fmla="*/ 3060700 h 3060700"/>
              <a:gd name="connsiteX3" fmla="*/ 6856412 w 11834812"/>
              <a:gd name="connsiteY3" fmla="*/ 3060700 h 3060700"/>
              <a:gd name="connsiteX4" fmla="*/ 6856412 w 11834812"/>
              <a:gd name="connsiteY4" fmla="*/ 2870200 h 3060700"/>
              <a:gd name="connsiteX5" fmla="*/ 0 w 11834812"/>
              <a:gd name="connsiteY5" fmla="*/ 287020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812" h="3060700">
                <a:moveTo>
                  <a:pt x="0" y="0"/>
                </a:moveTo>
                <a:lnTo>
                  <a:pt x="11834812" y="0"/>
                </a:lnTo>
                <a:lnTo>
                  <a:pt x="11834812" y="3060700"/>
                </a:lnTo>
                <a:lnTo>
                  <a:pt x="6856412" y="3060700"/>
                </a:lnTo>
                <a:lnTo>
                  <a:pt x="6856412" y="2870200"/>
                </a:lnTo>
                <a:lnTo>
                  <a:pt x="0" y="2870200"/>
                </a:lnTo>
                <a:close/>
              </a:path>
            </a:pathLst>
          </a:custGeom>
        </p:spPr>
        <p:txBody>
          <a:bodyPr wrap="square" anchor="ctr">
            <a:noAutofit/>
          </a:bodyPr>
          <a:lstStyle>
            <a:lvl1pPr marL="0" indent="0" algn="ctr">
              <a:buNone/>
              <a:defRPr>
                <a:solidFill>
                  <a:schemeClr val="tx1"/>
                </a:solidFill>
              </a:defRPr>
            </a:lvl1pPr>
          </a:lstStyle>
          <a:p>
            <a:endParaRPr lang="en-US" noProof="0"/>
          </a:p>
        </p:txBody>
      </p:sp>
      <p:sp>
        <p:nvSpPr>
          <p:cNvPr id="15" name="Rectangle 14">
            <a:extLst>
              <a:ext uri="{FF2B5EF4-FFF2-40B4-BE49-F238E27FC236}">
                <a16:creationId xmlns:a16="http://schemas.microsoft.com/office/drawing/2014/main" id="{1767E313-E97A-4581-A277-0D1EF80D553C}"/>
              </a:ext>
            </a:extLst>
          </p:cNvPr>
          <p:cNvSpPr/>
          <p:nvPr userDrawn="1"/>
        </p:nvSpPr>
        <p:spPr>
          <a:xfrm>
            <a:off x="0" y="3238499"/>
            <a:ext cx="7213600" cy="381000"/>
          </a:xfrm>
          <a:prstGeom prst="rect">
            <a:avLst/>
          </a:prstGeom>
          <a:gradFill>
            <a:gsLst>
              <a:gs pos="0">
                <a:srgbClr val="00BCFD"/>
              </a:gs>
              <a:gs pos="100000">
                <a:srgbClr val="23D2B5"/>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Text Placeholder 16">
            <a:extLst>
              <a:ext uri="{FF2B5EF4-FFF2-40B4-BE49-F238E27FC236}">
                <a16:creationId xmlns:a16="http://schemas.microsoft.com/office/drawing/2014/main" id="{5461CB26-1F4C-403B-8C56-067BBC000C59}"/>
              </a:ext>
            </a:extLst>
          </p:cNvPr>
          <p:cNvSpPr>
            <a:spLocks noGrp="1"/>
          </p:cNvSpPr>
          <p:nvPr>
            <p:ph type="body" sz="quarter" idx="11"/>
          </p:nvPr>
        </p:nvSpPr>
        <p:spPr>
          <a:xfrm>
            <a:off x="356837" y="3942943"/>
            <a:ext cx="10480034" cy="477054"/>
          </a:xfrm>
          <a:prstGeom prst="rect">
            <a:avLst/>
          </a:prstGeom>
        </p:spPr>
        <p:txBody>
          <a:bodyPr/>
          <a:lstStyle>
            <a:lvl1pPr marL="0" indent="0" algn="r">
              <a:buNone/>
              <a:defRPr sz="2500">
                <a:solidFill>
                  <a:schemeClr val="accent1"/>
                </a:solidFill>
                <a:latin typeface="+mj-lt"/>
              </a:defRPr>
            </a:lvl1pPr>
          </a:lstStyle>
          <a:p>
            <a:pPr marR="0" algn="r" rtl="0"/>
            <a:endParaRPr lang="en-US" noProof="0"/>
          </a:p>
        </p:txBody>
      </p:sp>
      <p:sp>
        <p:nvSpPr>
          <p:cNvPr id="6" name="TextBox 13">
            <a:extLst>
              <a:ext uri="{FF2B5EF4-FFF2-40B4-BE49-F238E27FC236}">
                <a16:creationId xmlns:a16="http://schemas.microsoft.com/office/drawing/2014/main" id="{602C87A6-1E60-4D8C-8E9F-F741C11E4B94}"/>
              </a:ext>
            </a:extLst>
          </p:cNvPr>
          <p:cNvSpPr txBox="1"/>
          <p:nvPr userDrawn="1"/>
        </p:nvSpPr>
        <p:spPr>
          <a:xfrm>
            <a:off x="10721849" y="4937839"/>
            <a:ext cx="936751" cy="1323439"/>
          </a:xfrm>
          <a:prstGeom prst="rect">
            <a:avLst/>
          </a:prstGeom>
          <a:noFill/>
        </p:spPr>
        <p:txBody>
          <a:bodyPr wrap="square" rtlCol="0">
            <a:spAutoFit/>
          </a:bodyPr>
          <a:lstStyle/>
          <a:p>
            <a:pPr marR="0" algn="l" rtl="0"/>
            <a:r>
              <a:rPr lang="en-US" sz="8000" b="0" i="0" u="none" strike="noStrike" noProof="0">
                <a:solidFill>
                  <a:schemeClr val="accent3"/>
                </a:solidFill>
                <a:latin typeface="Arial Black" panose="020B0A04020102020204" pitchFamily="34" charset="0"/>
              </a:rPr>
              <a:t>”</a:t>
            </a:r>
          </a:p>
        </p:txBody>
      </p:sp>
      <p:sp>
        <p:nvSpPr>
          <p:cNvPr id="7" name="TextBox 14">
            <a:extLst>
              <a:ext uri="{FF2B5EF4-FFF2-40B4-BE49-F238E27FC236}">
                <a16:creationId xmlns:a16="http://schemas.microsoft.com/office/drawing/2014/main" id="{6FEFAB1B-F9DD-4AE9-A199-60730915B97C}"/>
              </a:ext>
            </a:extLst>
          </p:cNvPr>
          <p:cNvSpPr txBox="1"/>
          <p:nvPr userDrawn="1"/>
        </p:nvSpPr>
        <p:spPr>
          <a:xfrm>
            <a:off x="4511549" y="3544550"/>
            <a:ext cx="936751" cy="1323439"/>
          </a:xfrm>
          <a:prstGeom prst="rect">
            <a:avLst/>
          </a:prstGeom>
          <a:noFill/>
        </p:spPr>
        <p:txBody>
          <a:bodyPr wrap="square" rtlCol="0">
            <a:spAutoFit/>
          </a:bodyPr>
          <a:lstStyle/>
          <a:p>
            <a:r>
              <a:rPr lang="en-US" sz="8000" noProof="0">
                <a:solidFill>
                  <a:schemeClr val="accent3"/>
                </a:solidFill>
                <a:latin typeface="Arial Black" panose="020B0A04020102020204" pitchFamily="34" charset="0"/>
              </a:rPr>
              <a:t>“</a:t>
            </a:r>
          </a:p>
        </p:txBody>
      </p:sp>
      <p:sp>
        <p:nvSpPr>
          <p:cNvPr id="8" name="Espace réservé du texte 2">
            <a:extLst>
              <a:ext uri="{FF2B5EF4-FFF2-40B4-BE49-F238E27FC236}">
                <a16:creationId xmlns:a16="http://schemas.microsoft.com/office/drawing/2014/main" id="{E49716B1-4B8F-CB4D-9B75-8C70F32DDE4E}"/>
              </a:ext>
            </a:extLst>
          </p:cNvPr>
          <p:cNvSpPr>
            <a:spLocks noGrp="1"/>
          </p:cNvSpPr>
          <p:nvPr>
            <p:ph type="body" sz="quarter" idx="12"/>
          </p:nvPr>
        </p:nvSpPr>
        <p:spPr>
          <a:xfrm>
            <a:off x="8208751" y="5790336"/>
            <a:ext cx="2628120" cy="276999"/>
          </a:xfrm>
          <a:prstGeom prst="rect">
            <a:avLst/>
          </a:prstGeom>
        </p:spPr>
        <p:txBody>
          <a:bodyPr/>
          <a:lstStyle>
            <a:lvl1pPr marL="0" indent="0" algn="r">
              <a:buNone/>
              <a:defRPr sz="1200">
                <a:solidFill>
                  <a:schemeClr val="accent1"/>
                </a:solidFill>
              </a:defRPr>
            </a:lvl1pPr>
          </a:lstStyle>
          <a:p>
            <a:pPr lvl="0"/>
            <a:endParaRPr lang="en-US" noProof="0"/>
          </a:p>
        </p:txBody>
      </p:sp>
      <p:sp>
        <p:nvSpPr>
          <p:cNvPr id="9" name="Espace réservé du numéro de diapositive 6">
            <a:extLst>
              <a:ext uri="{FF2B5EF4-FFF2-40B4-BE49-F238E27FC236}">
                <a16:creationId xmlns:a16="http://schemas.microsoft.com/office/drawing/2014/main" id="{B58DB9B9-2E60-604D-9861-BD9058E0F02B}"/>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0" name="Espace réservé du pied de page 4">
            <a:extLst>
              <a:ext uri="{FF2B5EF4-FFF2-40B4-BE49-F238E27FC236}">
                <a16:creationId xmlns:a16="http://schemas.microsoft.com/office/drawing/2014/main" id="{09D9BB07-B0EB-D94F-9DD5-6195B72B1166}"/>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Tree>
    <p:extLst>
      <p:ext uri="{BB962C8B-B14F-4D97-AF65-F5344CB8AC3E}">
        <p14:creationId xmlns:p14="http://schemas.microsoft.com/office/powerpoint/2010/main" val="345261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431191-2A02-4730-A0CE-98D132A57CA4}"/>
              </a:ext>
            </a:extLst>
          </p:cNvPr>
          <p:cNvSpPr/>
          <p:nvPr userDrawn="1"/>
        </p:nvSpPr>
        <p:spPr>
          <a:xfrm>
            <a:off x="356837" y="355600"/>
            <a:ext cx="11835163" cy="563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12" name="Espace réservé du numéro de diapositive 6">
            <a:extLst>
              <a:ext uri="{FF2B5EF4-FFF2-40B4-BE49-F238E27FC236}">
                <a16:creationId xmlns:a16="http://schemas.microsoft.com/office/drawing/2014/main" id="{7D3C9B20-CA11-45F1-A045-8D8E4A788DAB}"/>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3" name="Espace réservé du pied de page 4">
            <a:extLst>
              <a:ext uri="{FF2B5EF4-FFF2-40B4-BE49-F238E27FC236}">
                <a16:creationId xmlns:a16="http://schemas.microsoft.com/office/drawing/2014/main" id="{44922129-C692-4C4A-989F-75782A47D515}"/>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8" name="TextBox 10">
            <a:extLst>
              <a:ext uri="{FF2B5EF4-FFF2-40B4-BE49-F238E27FC236}">
                <a16:creationId xmlns:a16="http://schemas.microsoft.com/office/drawing/2014/main" id="{70815F1C-A064-4085-98A8-FB891980F3CF}"/>
              </a:ext>
            </a:extLst>
          </p:cNvPr>
          <p:cNvSpPr txBox="1"/>
          <p:nvPr userDrawn="1"/>
        </p:nvSpPr>
        <p:spPr>
          <a:xfrm>
            <a:off x="10721849" y="3703478"/>
            <a:ext cx="936751" cy="1323439"/>
          </a:xfrm>
          <a:prstGeom prst="rect">
            <a:avLst/>
          </a:prstGeom>
          <a:noFill/>
        </p:spPr>
        <p:txBody>
          <a:bodyPr wrap="square" rtlCol="0">
            <a:spAutoFit/>
          </a:bodyPr>
          <a:lstStyle/>
          <a:p>
            <a:pPr marR="0" algn="l" rtl="0"/>
            <a:r>
              <a:rPr lang="en-US" sz="8000" b="0" i="0" u="none" strike="noStrike" noProof="0">
                <a:solidFill>
                  <a:schemeClr val="accent1"/>
                </a:solidFill>
                <a:latin typeface="Arial Black" panose="020B0A04020102020204" pitchFamily="34" charset="0"/>
              </a:rPr>
              <a:t>”</a:t>
            </a:r>
          </a:p>
        </p:txBody>
      </p:sp>
      <p:sp>
        <p:nvSpPr>
          <p:cNvPr id="9" name="TextBox 11">
            <a:extLst>
              <a:ext uri="{FF2B5EF4-FFF2-40B4-BE49-F238E27FC236}">
                <a16:creationId xmlns:a16="http://schemas.microsoft.com/office/drawing/2014/main" id="{5F343F63-AD4A-4147-B8AD-D9A5D9A92C2C}"/>
              </a:ext>
            </a:extLst>
          </p:cNvPr>
          <p:cNvSpPr txBox="1"/>
          <p:nvPr userDrawn="1"/>
        </p:nvSpPr>
        <p:spPr>
          <a:xfrm>
            <a:off x="4511549" y="1619323"/>
            <a:ext cx="936751" cy="1323439"/>
          </a:xfrm>
          <a:prstGeom prst="rect">
            <a:avLst/>
          </a:prstGeom>
          <a:noFill/>
        </p:spPr>
        <p:txBody>
          <a:bodyPr wrap="square" rtlCol="0">
            <a:spAutoFit/>
          </a:bodyPr>
          <a:lstStyle/>
          <a:p>
            <a:r>
              <a:rPr lang="en-US" sz="8000" noProof="0">
                <a:solidFill>
                  <a:schemeClr val="accent1"/>
                </a:solidFill>
                <a:latin typeface="Arial Black" panose="020B0A04020102020204" pitchFamily="34" charset="0"/>
              </a:rPr>
              <a:t>“</a:t>
            </a:r>
          </a:p>
        </p:txBody>
      </p:sp>
      <p:sp>
        <p:nvSpPr>
          <p:cNvPr id="16" name="Espace réservé du texte 2">
            <a:extLst>
              <a:ext uri="{FF2B5EF4-FFF2-40B4-BE49-F238E27FC236}">
                <a16:creationId xmlns:a16="http://schemas.microsoft.com/office/drawing/2014/main" id="{3DEA8DC9-9621-4A40-87D3-B054CC1D5CE3}"/>
              </a:ext>
            </a:extLst>
          </p:cNvPr>
          <p:cNvSpPr>
            <a:spLocks noGrp="1"/>
          </p:cNvSpPr>
          <p:nvPr>
            <p:ph type="body" sz="quarter" idx="12"/>
          </p:nvPr>
        </p:nvSpPr>
        <p:spPr>
          <a:xfrm>
            <a:off x="8146470" y="4484786"/>
            <a:ext cx="2628120" cy="276999"/>
          </a:xfrm>
          <a:prstGeom prst="rect">
            <a:avLst/>
          </a:prstGeom>
        </p:spPr>
        <p:txBody>
          <a:bodyPr/>
          <a:lstStyle>
            <a:lvl1pPr marL="0" indent="0" algn="r">
              <a:buNone/>
              <a:defRPr sz="1200">
                <a:solidFill>
                  <a:schemeClr val="bg1"/>
                </a:solidFill>
              </a:defRPr>
            </a:lvl1pPr>
          </a:lstStyle>
          <a:p>
            <a:pPr lvl="0"/>
            <a:endParaRPr lang="en-US" noProof="0"/>
          </a:p>
        </p:txBody>
      </p:sp>
      <p:sp>
        <p:nvSpPr>
          <p:cNvPr id="11" name="Text Placeholder 16">
            <a:extLst>
              <a:ext uri="{FF2B5EF4-FFF2-40B4-BE49-F238E27FC236}">
                <a16:creationId xmlns:a16="http://schemas.microsoft.com/office/drawing/2014/main" id="{C26D4EE2-CE2E-9981-8B7F-90CE702D2570}"/>
              </a:ext>
            </a:extLst>
          </p:cNvPr>
          <p:cNvSpPr>
            <a:spLocks noGrp="1"/>
          </p:cNvSpPr>
          <p:nvPr>
            <p:ph type="body" sz="quarter" idx="11"/>
          </p:nvPr>
        </p:nvSpPr>
        <p:spPr>
          <a:xfrm>
            <a:off x="356837" y="2053849"/>
            <a:ext cx="10480034" cy="477054"/>
          </a:xfrm>
          <a:prstGeom prst="rect">
            <a:avLst/>
          </a:prstGeom>
        </p:spPr>
        <p:txBody>
          <a:bodyPr anchor="t" anchorCtr="0"/>
          <a:lstStyle>
            <a:lvl1pPr marL="0" indent="0" algn="r">
              <a:buNone/>
              <a:defRPr sz="2500">
                <a:solidFill>
                  <a:schemeClr val="bg1"/>
                </a:solidFill>
                <a:latin typeface="+mj-lt"/>
              </a:defRPr>
            </a:lvl1pPr>
          </a:lstStyle>
          <a:p>
            <a:pPr marR="0" algn="r" rtl="0"/>
            <a:endParaRPr lang="en-US" noProof="0"/>
          </a:p>
        </p:txBody>
      </p:sp>
      <p:sp>
        <p:nvSpPr>
          <p:cNvPr id="14" name="Rectangle 13">
            <a:extLst>
              <a:ext uri="{FF2B5EF4-FFF2-40B4-BE49-F238E27FC236}">
                <a16:creationId xmlns:a16="http://schemas.microsoft.com/office/drawing/2014/main" id="{4139BE81-6186-7DDD-2EE9-1C0B1ACA732A}"/>
              </a:ext>
            </a:extLst>
          </p:cNvPr>
          <p:cNvSpPr/>
          <p:nvPr userDrawn="1"/>
        </p:nvSpPr>
        <p:spPr>
          <a:xfrm>
            <a:off x="0" y="5799043"/>
            <a:ext cx="7213600" cy="381000"/>
          </a:xfrm>
          <a:prstGeom prst="rect">
            <a:avLst/>
          </a:prstGeom>
          <a:gradFill>
            <a:gsLst>
              <a:gs pos="0">
                <a:srgbClr val="00BCFD"/>
              </a:gs>
              <a:gs pos="100000">
                <a:srgbClr val="23D2B5"/>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011965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431191-2A02-4730-A0CE-98D132A57CA4}"/>
              </a:ext>
            </a:extLst>
          </p:cNvPr>
          <p:cNvSpPr/>
          <p:nvPr userDrawn="1"/>
        </p:nvSpPr>
        <p:spPr>
          <a:xfrm>
            <a:off x="356837" y="355600"/>
            <a:ext cx="11835163" cy="563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17" name="Text Placeholder 16">
            <a:extLst>
              <a:ext uri="{FF2B5EF4-FFF2-40B4-BE49-F238E27FC236}">
                <a16:creationId xmlns:a16="http://schemas.microsoft.com/office/drawing/2014/main" id="{5461CB26-1F4C-403B-8C56-067BBC000C59}"/>
              </a:ext>
            </a:extLst>
          </p:cNvPr>
          <p:cNvSpPr>
            <a:spLocks noGrp="1"/>
          </p:cNvSpPr>
          <p:nvPr>
            <p:ph type="body" sz="quarter" idx="11"/>
          </p:nvPr>
        </p:nvSpPr>
        <p:spPr>
          <a:xfrm>
            <a:off x="356837" y="2053849"/>
            <a:ext cx="10480034" cy="477054"/>
          </a:xfrm>
          <a:prstGeom prst="rect">
            <a:avLst/>
          </a:prstGeom>
        </p:spPr>
        <p:txBody>
          <a:bodyPr anchor="t" anchorCtr="0"/>
          <a:lstStyle>
            <a:lvl1pPr marL="0" indent="0" algn="r">
              <a:buNone/>
              <a:defRPr sz="2500">
                <a:solidFill>
                  <a:schemeClr val="bg1"/>
                </a:solidFill>
                <a:latin typeface="+mj-lt"/>
              </a:defRPr>
            </a:lvl1pPr>
          </a:lstStyle>
          <a:p>
            <a:pPr marR="0" algn="r" rtl="0"/>
            <a:endParaRPr lang="en-US" noProof="0"/>
          </a:p>
        </p:txBody>
      </p:sp>
      <p:sp>
        <p:nvSpPr>
          <p:cNvPr id="12" name="Espace réservé du numéro de diapositive 6">
            <a:extLst>
              <a:ext uri="{FF2B5EF4-FFF2-40B4-BE49-F238E27FC236}">
                <a16:creationId xmlns:a16="http://schemas.microsoft.com/office/drawing/2014/main" id="{7D3C9B20-CA11-45F1-A045-8D8E4A788DAB}"/>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3" name="Espace réservé du pied de page 4">
            <a:extLst>
              <a:ext uri="{FF2B5EF4-FFF2-40B4-BE49-F238E27FC236}">
                <a16:creationId xmlns:a16="http://schemas.microsoft.com/office/drawing/2014/main" id="{44922129-C692-4C4A-989F-75782A47D515}"/>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8" name="Rectangle 7">
            <a:extLst>
              <a:ext uri="{FF2B5EF4-FFF2-40B4-BE49-F238E27FC236}">
                <a16:creationId xmlns:a16="http://schemas.microsoft.com/office/drawing/2014/main" id="{3A22D519-4894-E9B9-C63A-D182981F5E46}"/>
              </a:ext>
            </a:extLst>
          </p:cNvPr>
          <p:cNvSpPr/>
          <p:nvPr userDrawn="1"/>
        </p:nvSpPr>
        <p:spPr>
          <a:xfrm>
            <a:off x="0" y="5799043"/>
            <a:ext cx="7213600" cy="381000"/>
          </a:xfrm>
          <a:prstGeom prst="rect">
            <a:avLst/>
          </a:prstGeom>
          <a:gradFill>
            <a:gsLst>
              <a:gs pos="0">
                <a:srgbClr val="00BCFD"/>
              </a:gs>
              <a:gs pos="100000">
                <a:srgbClr val="23D2B5"/>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02828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7">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9" name="Text Placeholder 13">
            <a:extLst>
              <a:ext uri="{FF2B5EF4-FFF2-40B4-BE49-F238E27FC236}">
                <a16:creationId xmlns:a16="http://schemas.microsoft.com/office/drawing/2014/main" id="{E1292B55-64A1-45D8-ACA7-B1C0AFBE9C75}"/>
              </a:ext>
            </a:extLst>
          </p:cNvPr>
          <p:cNvSpPr>
            <a:spLocks noGrp="1"/>
          </p:cNvSpPr>
          <p:nvPr>
            <p:ph type="body" sz="quarter" idx="11"/>
          </p:nvPr>
        </p:nvSpPr>
        <p:spPr>
          <a:xfrm>
            <a:off x="273112" y="1428409"/>
            <a:ext cx="2401508" cy="323165"/>
          </a:xfrm>
          <a:prstGeom prst="rect">
            <a:avLst/>
          </a:prstGeom>
        </p:spPr>
        <p:txBody>
          <a:bodyPr/>
          <a:lstStyle>
            <a:lvl1pPr marL="0" indent="0">
              <a:buSzPct val="50000"/>
              <a:buFontTx/>
              <a:buNone/>
              <a:defRPr sz="1500" spc="20" baseline="0"/>
            </a:lvl1pPr>
          </a:lstStyle>
          <a:p>
            <a:pPr lvl="0"/>
            <a:endParaRPr lang="en-US" noProof="0"/>
          </a:p>
        </p:txBody>
      </p:sp>
      <p:sp>
        <p:nvSpPr>
          <p:cNvPr id="15" name="Espace réservé du numéro de diapositive 6">
            <a:extLst>
              <a:ext uri="{FF2B5EF4-FFF2-40B4-BE49-F238E27FC236}">
                <a16:creationId xmlns:a16="http://schemas.microsoft.com/office/drawing/2014/main" id="{A5A32622-B564-4BD9-AB2D-57B896830E87}"/>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6" name="Espace réservé du pied de page 4">
            <a:extLst>
              <a:ext uri="{FF2B5EF4-FFF2-40B4-BE49-F238E27FC236}">
                <a16:creationId xmlns:a16="http://schemas.microsoft.com/office/drawing/2014/main" id="{51A0B12F-415A-47B8-973A-DE7976E0C173}"/>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11" name="Title 1">
            <a:extLst>
              <a:ext uri="{FF2B5EF4-FFF2-40B4-BE49-F238E27FC236}">
                <a16:creationId xmlns:a16="http://schemas.microsoft.com/office/drawing/2014/main" id="{7C48F5C4-3BCF-DBD4-4A17-FA8D6F1ABDCA}"/>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362936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8">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14" name="Text Placeholder 13">
            <a:extLst>
              <a:ext uri="{FF2B5EF4-FFF2-40B4-BE49-F238E27FC236}">
                <a16:creationId xmlns:a16="http://schemas.microsoft.com/office/drawing/2014/main" id="{BCFCF277-66D0-46F6-B18E-0B37F27CA7D5}"/>
              </a:ext>
            </a:extLst>
          </p:cNvPr>
          <p:cNvSpPr>
            <a:spLocks noGrp="1"/>
          </p:cNvSpPr>
          <p:nvPr>
            <p:ph type="body" sz="quarter" idx="11"/>
          </p:nvPr>
        </p:nvSpPr>
        <p:spPr>
          <a:xfrm>
            <a:off x="868898" y="1548391"/>
            <a:ext cx="10411720" cy="333425"/>
          </a:xfrm>
          <a:prstGeom prst="rect">
            <a:avLst/>
          </a:prstGeom>
        </p:spPr>
        <p:txBody>
          <a:bodyPr/>
          <a:lstStyle>
            <a:lvl1pPr marL="0" indent="0">
              <a:lnSpc>
                <a:spcPct val="110000"/>
              </a:lnSpc>
              <a:spcBef>
                <a:spcPts val="700"/>
              </a:spcBef>
              <a:buSzPct val="50000"/>
              <a:buFontTx/>
              <a:buNone/>
              <a:defRPr sz="1500" spc="20" baseline="0">
                <a:solidFill>
                  <a:schemeClr val="accent2"/>
                </a:solidFill>
                <a:latin typeface="+mj-lt"/>
              </a:defRPr>
            </a:lvl1pPr>
          </a:lstStyle>
          <a:p>
            <a:pPr lvl="0"/>
            <a:endParaRPr lang="en-US" noProof="0"/>
          </a:p>
        </p:txBody>
      </p:sp>
      <p:sp>
        <p:nvSpPr>
          <p:cNvPr id="9" name="Text Placeholder 13">
            <a:extLst>
              <a:ext uri="{FF2B5EF4-FFF2-40B4-BE49-F238E27FC236}">
                <a16:creationId xmlns:a16="http://schemas.microsoft.com/office/drawing/2014/main" id="{D99B2560-5A2F-461D-B47C-6917B8C240DE}"/>
              </a:ext>
            </a:extLst>
          </p:cNvPr>
          <p:cNvSpPr>
            <a:spLocks noGrp="1"/>
          </p:cNvSpPr>
          <p:nvPr>
            <p:ph type="body" sz="quarter" idx="12"/>
          </p:nvPr>
        </p:nvSpPr>
        <p:spPr>
          <a:xfrm>
            <a:off x="876518" y="2926472"/>
            <a:ext cx="5041270" cy="323165"/>
          </a:xfrm>
          <a:prstGeom prst="rect">
            <a:avLst/>
          </a:prstGeom>
        </p:spPr>
        <p:txBody>
          <a:bodyPr/>
          <a:lstStyle>
            <a:lvl1pPr marL="0" indent="0">
              <a:lnSpc>
                <a:spcPct val="100000"/>
              </a:lnSpc>
              <a:spcBef>
                <a:spcPts val="700"/>
              </a:spcBef>
              <a:buSzPct val="50000"/>
              <a:buFontTx/>
              <a:buNone/>
              <a:defRPr sz="1500" spc="50" baseline="0">
                <a:solidFill>
                  <a:schemeClr val="accent3"/>
                </a:solidFill>
                <a:latin typeface="+mn-lt"/>
              </a:defRPr>
            </a:lvl1pPr>
          </a:lstStyle>
          <a:p>
            <a:pPr marR="0" algn="l" rtl="0"/>
            <a:endParaRPr lang="en-US" noProof="0"/>
          </a:p>
        </p:txBody>
      </p:sp>
      <p:sp>
        <p:nvSpPr>
          <p:cNvPr id="11" name="Text Placeholder 13">
            <a:extLst>
              <a:ext uri="{FF2B5EF4-FFF2-40B4-BE49-F238E27FC236}">
                <a16:creationId xmlns:a16="http://schemas.microsoft.com/office/drawing/2014/main" id="{713EBDC3-786B-4A3D-9938-FAC4F6DAC7F1}"/>
              </a:ext>
            </a:extLst>
          </p:cNvPr>
          <p:cNvSpPr>
            <a:spLocks noGrp="1"/>
          </p:cNvSpPr>
          <p:nvPr>
            <p:ph type="body" sz="quarter" idx="13"/>
          </p:nvPr>
        </p:nvSpPr>
        <p:spPr>
          <a:xfrm>
            <a:off x="6239346" y="2926472"/>
            <a:ext cx="5041271" cy="323165"/>
          </a:xfrm>
          <a:prstGeom prst="rect">
            <a:avLst/>
          </a:prstGeom>
        </p:spPr>
        <p:txBody>
          <a:bodyPr/>
          <a:lstStyle>
            <a:lvl1pPr marL="180000" indent="-180000">
              <a:spcBef>
                <a:spcPts val="900"/>
              </a:spcBef>
              <a:buSzPct val="50000"/>
              <a:buFontTx/>
              <a:buBlip>
                <a:blip r:embed="rId3"/>
              </a:buBlip>
              <a:defRPr sz="1500" spc="20" baseline="0"/>
            </a:lvl1pPr>
          </a:lstStyle>
          <a:p>
            <a:pPr lvl="0"/>
            <a:endParaRPr lang="en-US" noProof="0"/>
          </a:p>
        </p:txBody>
      </p:sp>
      <p:sp>
        <p:nvSpPr>
          <p:cNvPr id="16" name="Espace réservé du numéro de diapositive 6">
            <a:extLst>
              <a:ext uri="{FF2B5EF4-FFF2-40B4-BE49-F238E27FC236}">
                <a16:creationId xmlns:a16="http://schemas.microsoft.com/office/drawing/2014/main" id="{86667FA1-2289-422F-8547-DB882B381CC7}"/>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7" name="Espace réservé du pied de page 4">
            <a:extLst>
              <a:ext uri="{FF2B5EF4-FFF2-40B4-BE49-F238E27FC236}">
                <a16:creationId xmlns:a16="http://schemas.microsoft.com/office/drawing/2014/main" id="{C702A9F7-3E66-4CE5-B42A-A94AD35CB5D8}"/>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13" name="Title 1">
            <a:extLst>
              <a:ext uri="{FF2B5EF4-FFF2-40B4-BE49-F238E27FC236}">
                <a16:creationId xmlns:a16="http://schemas.microsoft.com/office/drawing/2014/main" id="{C7C879BD-4D37-AE0F-6AB2-C36DFC19F680}"/>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221104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9">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14" name="Text Placeholder 13">
            <a:extLst>
              <a:ext uri="{FF2B5EF4-FFF2-40B4-BE49-F238E27FC236}">
                <a16:creationId xmlns:a16="http://schemas.microsoft.com/office/drawing/2014/main" id="{BCFCF277-66D0-46F6-B18E-0B37F27CA7D5}"/>
              </a:ext>
            </a:extLst>
          </p:cNvPr>
          <p:cNvSpPr>
            <a:spLocks noGrp="1"/>
          </p:cNvSpPr>
          <p:nvPr>
            <p:ph type="body" sz="quarter" idx="11"/>
          </p:nvPr>
        </p:nvSpPr>
        <p:spPr>
          <a:xfrm>
            <a:off x="868898" y="1548391"/>
            <a:ext cx="10411720" cy="333425"/>
          </a:xfrm>
          <a:prstGeom prst="rect">
            <a:avLst/>
          </a:prstGeom>
        </p:spPr>
        <p:txBody>
          <a:bodyPr/>
          <a:lstStyle>
            <a:lvl1pPr marL="0" indent="0">
              <a:lnSpc>
                <a:spcPct val="110000"/>
              </a:lnSpc>
              <a:spcBef>
                <a:spcPts val="700"/>
              </a:spcBef>
              <a:buSzPct val="50000"/>
              <a:buFontTx/>
              <a:buNone/>
              <a:defRPr sz="1500" spc="20" baseline="0">
                <a:solidFill>
                  <a:schemeClr val="accent2"/>
                </a:solidFill>
                <a:latin typeface="+mj-lt"/>
              </a:defRPr>
            </a:lvl1pPr>
          </a:lstStyle>
          <a:p>
            <a:pPr lvl="0"/>
            <a:endParaRPr lang="en-US" dirty="0"/>
          </a:p>
        </p:txBody>
      </p:sp>
      <p:sp>
        <p:nvSpPr>
          <p:cNvPr id="9" name="Text Placeholder 13">
            <a:extLst>
              <a:ext uri="{FF2B5EF4-FFF2-40B4-BE49-F238E27FC236}">
                <a16:creationId xmlns:a16="http://schemas.microsoft.com/office/drawing/2014/main" id="{D99B2560-5A2F-461D-B47C-6917B8C240DE}"/>
              </a:ext>
            </a:extLst>
          </p:cNvPr>
          <p:cNvSpPr>
            <a:spLocks noGrp="1"/>
          </p:cNvSpPr>
          <p:nvPr>
            <p:ph type="body" sz="quarter" idx="12"/>
          </p:nvPr>
        </p:nvSpPr>
        <p:spPr>
          <a:xfrm>
            <a:off x="868898" y="3107315"/>
            <a:ext cx="10404100" cy="323165"/>
          </a:xfrm>
          <a:prstGeom prst="rect">
            <a:avLst/>
          </a:prstGeom>
        </p:spPr>
        <p:txBody>
          <a:bodyPr/>
          <a:lstStyle>
            <a:lvl1pPr marL="0" indent="0">
              <a:lnSpc>
                <a:spcPct val="100000"/>
              </a:lnSpc>
              <a:spcBef>
                <a:spcPts val="700"/>
              </a:spcBef>
              <a:buSzPct val="50000"/>
              <a:buFontTx/>
              <a:buNone/>
              <a:defRPr sz="1500" spc="50" baseline="0">
                <a:solidFill>
                  <a:schemeClr val="accent3"/>
                </a:solidFill>
                <a:latin typeface="+mn-lt"/>
              </a:defRPr>
            </a:lvl1pPr>
          </a:lstStyle>
          <a:p>
            <a:pPr marR="0" algn="l" rtl="0"/>
            <a:endParaRPr lang="en-US" dirty="0"/>
          </a:p>
        </p:txBody>
      </p:sp>
      <p:sp>
        <p:nvSpPr>
          <p:cNvPr id="11" name="Text Placeholder 13">
            <a:extLst>
              <a:ext uri="{FF2B5EF4-FFF2-40B4-BE49-F238E27FC236}">
                <a16:creationId xmlns:a16="http://schemas.microsoft.com/office/drawing/2014/main" id="{713EBDC3-786B-4A3D-9938-FAC4F6DAC7F1}"/>
              </a:ext>
            </a:extLst>
          </p:cNvPr>
          <p:cNvSpPr>
            <a:spLocks noGrp="1"/>
          </p:cNvSpPr>
          <p:nvPr>
            <p:ph type="body" sz="quarter" idx="13"/>
          </p:nvPr>
        </p:nvSpPr>
        <p:spPr>
          <a:xfrm>
            <a:off x="868898" y="4444990"/>
            <a:ext cx="10404100" cy="1068570"/>
          </a:xfrm>
          <a:prstGeom prst="rect">
            <a:avLst/>
          </a:prstGeom>
        </p:spPr>
        <p:txBody>
          <a:bodyPr/>
          <a:lstStyle>
            <a:lvl1pPr marL="180000" indent="-180000">
              <a:spcBef>
                <a:spcPts val="900"/>
              </a:spcBef>
              <a:buSzPct val="50000"/>
              <a:buFontTx/>
              <a:buBlip>
                <a:blip r:embed="rId3"/>
              </a:buBlip>
              <a:defRPr sz="1500" spc="20" baseline="0"/>
            </a:lvl1pPr>
          </a:lstStyle>
          <a:p>
            <a:pPr lvl="0"/>
            <a:endParaRPr lang="en-US" dirty="0"/>
          </a:p>
        </p:txBody>
      </p:sp>
      <p:sp>
        <p:nvSpPr>
          <p:cNvPr id="16" name="Espace réservé du numéro de diapositive 6">
            <a:extLst>
              <a:ext uri="{FF2B5EF4-FFF2-40B4-BE49-F238E27FC236}">
                <a16:creationId xmlns:a16="http://schemas.microsoft.com/office/drawing/2014/main" id="{2A7483D2-1A51-44AA-99F0-B319C94132E1}"/>
              </a:ext>
            </a:extLst>
          </p:cNvPr>
          <p:cNvSpPr>
            <a:spLocks noGrp="1"/>
          </p:cNvSpPr>
          <p:nvPr>
            <p:ph type="sldNum" sz="quarter" idx="4"/>
          </p:nvPr>
        </p:nvSpPr>
        <p:spPr>
          <a:xfrm>
            <a:off x="11662664" y="6397470"/>
            <a:ext cx="367408"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fr-FR" smtClean="0"/>
              <a:pPr/>
              <a:t>‹#›</a:t>
            </a:fld>
            <a:endParaRPr lang="fr-FR" dirty="0"/>
          </a:p>
        </p:txBody>
      </p:sp>
      <p:sp>
        <p:nvSpPr>
          <p:cNvPr id="17" name="Espace réservé du pied de page 4">
            <a:extLst>
              <a:ext uri="{FF2B5EF4-FFF2-40B4-BE49-F238E27FC236}">
                <a16:creationId xmlns:a16="http://schemas.microsoft.com/office/drawing/2014/main" id="{9880AD5C-76CE-4D3D-9869-1088134FF8B6}"/>
              </a:ext>
            </a:extLst>
          </p:cNvPr>
          <p:cNvSpPr>
            <a:spLocks noGrp="1"/>
          </p:cNvSpPr>
          <p:nvPr>
            <p:ph type="ftr" sz="quarter" idx="3"/>
          </p:nvPr>
        </p:nvSpPr>
        <p:spPr>
          <a:xfrm>
            <a:off x="8844944" y="6397471"/>
            <a:ext cx="2938625"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a:t>© ENGIE 2022 - Title of the presentation and date -</a:t>
            </a:r>
            <a:endParaRPr lang="fr-FR" dirty="0"/>
          </a:p>
        </p:txBody>
      </p:sp>
      <p:sp>
        <p:nvSpPr>
          <p:cNvPr id="13" name="Title 1">
            <a:extLst>
              <a:ext uri="{FF2B5EF4-FFF2-40B4-BE49-F238E27FC236}">
                <a16:creationId xmlns:a16="http://schemas.microsoft.com/office/drawing/2014/main" id="{8B165AB2-2D41-41F4-12DD-EEDFC0123A2A}"/>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fr-FR" dirty="0"/>
          </a:p>
        </p:txBody>
      </p:sp>
    </p:spTree>
    <p:extLst>
      <p:ext uri="{BB962C8B-B14F-4D97-AF65-F5344CB8AC3E}">
        <p14:creationId xmlns:p14="http://schemas.microsoft.com/office/powerpoint/2010/main" val="51834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10">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22" name="Espace réservé du numéro de diapositive 6">
            <a:extLst>
              <a:ext uri="{FF2B5EF4-FFF2-40B4-BE49-F238E27FC236}">
                <a16:creationId xmlns:a16="http://schemas.microsoft.com/office/drawing/2014/main" id="{771DAF3A-3448-42E1-A54E-69C43468EF33}"/>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23" name="Espace réservé du pied de page 4">
            <a:extLst>
              <a:ext uri="{FF2B5EF4-FFF2-40B4-BE49-F238E27FC236}">
                <a16:creationId xmlns:a16="http://schemas.microsoft.com/office/drawing/2014/main" id="{9CBE67CA-84F4-45FA-800F-EBEB6707D7E3}"/>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7" name="Title 1">
            <a:extLst>
              <a:ext uri="{FF2B5EF4-FFF2-40B4-BE49-F238E27FC236}">
                <a16:creationId xmlns:a16="http://schemas.microsoft.com/office/drawing/2014/main" id="{E3A914F7-A980-DC31-95F8-14CC51720A08}"/>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40972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11">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24" name="Text Placeholder 13">
            <a:extLst>
              <a:ext uri="{FF2B5EF4-FFF2-40B4-BE49-F238E27FC236}">
                <a16:creationId xmlns:a16="http://schemas.microsoft.com/office/drawing/2014/main" id="{7021FC4C-3EF8-47A7-B0F9-8C0C9A27AA44}"/>
              </a:ext>
            </a:extLst>
          </p:cNvPr>
          <p:cNvSpPr>
            <a:spLocks noGrp="1"/>
          </p:cNvSpPr>
          <p:nvPr>
            <p:ph type="body" sz="quarter" idx="12"/>
          </p:nvPr>
        </p:nvSpPr>
        <p:spPr>
          <a:xfrm>
            <a:off x="587016" y="4730119"/>
            <a:ext cx="4001632" cy="333425"/>
          </a:xfrm>
          <a:prstGeom prst="rect">
            <a:avLst/>
          </a:prstGeom>
        </p:spPr>
        <p:txBody>
          <a:bodyPr/>
          <a:lstStyle>
            <a:lvl1pPr marL="0" indent="0" algn="r">
              <a:lnSpc>
                <a:spcPct val="110000"/>
              </a:lnSpc>
              <a:buSzPct val="50000"/>
              <a:buFontTx/>
              <a:buNone/>
              <a:defRPr sz="1500" spc="20" baseline="0">
                <a:solidFill>
                  <a:schemeClr val="accent2"/>
                </a:solidFill>
                <a:latin typeface="+mj-lt"/>
              </a:defRPr>
            </a:lvl1pPr>
          </a:lstStyle>
          <a:p>
            <a:pPr lvl="0"/>
            <a:endParaRPr lang="en-US" noProof="0"/>
          </a:p>
        </p:txBody>
      </p:sp>
      <p:sp>
        <p:nvSpPr>
          <p:cNvPr id="11" name="Picture Placeholder 10">
            <a:extLst>
              <a:ext uri="{FF2B5EF4-FFF2-40B4-BE49-F238E27FC236}">
                <a16:creationId xmlns:a16="http://schemas.microsoft.com/office/drawing/2014/main" id="{391CB0C2-ED75-4C6A-9B96-53BA9700F56F}"/>
              </a:ext>
            </a:extLst>
          </p:cNvPr>
          <p:cNvSpPr>
            <a:spLocks noGrp="1"/>
          </p:cNvSpPr>
          <p:nvPr>
            <p:ph type="pic" sz="quarter" idx="13"/>
          </p:nvPr>
        </p:nvSpPr>
        <p:spPr>
          <a:xfrm>
            <a:off x="5257800" y="1778000"/>
            <a:ext cx="6934200" cy="3695700"/>
          </a:xfrm>
          <a:prstGeom prst="rect">
            <a:avLst/>
          </a:prstGeom>
        </p:spPr>
        <p:txBody>
          <a:bodyPr anchor="ctr">
            <a:noAutofit/>
          </a:bodyPr>
          <a:lstStyle>
            <a:lvl1pPr marL="0" indent="0" algn="ctr">
              <a:buNone/>
              <a:defRPr/>
            </a:lvl1pPr>
          </a:lstStyle>
          <a:p>
            <a:endParaRPr lang="en-US" noProof="0"/>
          </a:p>
        </p:txBody>
      </p:sp>
      <p:sp>
        <p:nvSpPr>
          <p:cNvPr id="16" name="Text Placeholder 13">
            <a:extLst>
              <a:ext uri="{FF2B5EF4-FFF2-40B4-BE49-F238E27FC236}">
                <a16:creationId xmlns:a16="http://schemas.microsoft.com/office/drawing/2014/main" id="{5D3DCAAA-A93C-40C4-92A4-4429142635A8}"/>
              </a:ext>
            </a:extLst>
          </p:cNvPr>
          <p:cNvSpPr>
            <a:spLocks noGrp="1"/>
          </p:cNvSpPr>
          <p:nvPr>
            <p:ph type="body" sz="quarter" idx="11"/>
          </p:nvPr>
        </p:nvSpPr>
        <p:spPr>
          <a:xfrm>
            <a:off x="273112" y="1688399"/>
            <a:ext cx="4930022" cy="323165"/>
          </a:xfrm>
          <a:prstGeom prst="rect">
            <a:avLst/>
          </a:prstGeom>
        </p:spPr>
        <p:txBody>
          <a:bodyPr/>
          <a:lstStyle>
            <a:lvl1pPr marL="180000" indent="-180000">
              <a:buSzPct val="50000"/>
              <a:buFontTx/>
              <a:buBlip>
                <a:blip r:embed="rId3"/>
              </a:buBlip>
              <a:defRPr sz="1500" spc="20" baseline="0"/>
            </a:lvl1pPr>
          </a:lstStyle>
          <a:p>
            <a:pPr lvl="0"/>
            <a:endParaRPr lang="en-US" noProof="0"/>
          </a:p>
        </p:txBody>
      </p:sp>
      <p:sp>
        <p:nvSpPr>
          <p:cNvPr id="15" name="Espace réservé du numéro de diapositive 6">
            <a:extLst>
              <a:ext uri="{FF2B5EF4-FFF2-40B4-BE49-F238E27FC236}">
                <a16:creationId xmlns:a16="http://schemas.microsoft.com/office/drawing/2014/main" id="{B7E15896-7CD1-4C20-A6D3-1FEC18104D22}"/>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7" name="Espace réservé du pied de page 4">
            <a:extLst>
              <a:ext uri="{FF2B5EF4-FFF2-40B4-BE49-F238E27FC236}">
                <a16:creationId xmlns:a16="http://schemas.microsoft.com/office/drawing/2014/main" id="{34AB3FA3-D038-41F0-9209-BABA17251D0B}"/>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13" name="Title 1">
            <a:extLst>
              <a:ext uri="{FF2B5EF4-FFF2-40B4-BE49-F238E27FC236}">
                <a16:creationId xmlns:a16="http://schemas.microsoft.com/office/drawing/2014/main" id="{1061D6AD-9329-A862-B27C-C1F1399EF846}"/>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2861596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12">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6" name="Picture Placeholder 5">
            <a:extLst>
              <a:ext uri="{FF2B5EF4-FFF2-40B4-BE49-F238E27FC236}">
                <a16:creationId xmlns:a16="http://schemas.microsoft.com/office/drawing/2014/main" id="{A767B2DF-8516-41AD-A2E6-C8966748C170}"/>
              </a:ext>
            </a:extLst>
          </p:cNvPr>
          <p:cNvSpPr>
            <a:spLocks noGrp="1"/>
          </p:cNvSpPr>
          <p:nvPr>
            <p:ph type="pic" sz="quarter" idx="11"/>
          </p:nvPr>
        </p:nvSpPr>
        <p:spPr>
          <a:xfrm>
            <a:off x="0" y="1816100"/>
            <a:ext cx="2730500" cy="1879600"/>
          </a:xfrm>
          <a:prstGeom prst="rect">
            <a:avLst/>
          </a:prstGeom>
        </p:spPr>
        <p:txBody>
          <a:bodyPr anchor="ctr">
            <a:noAutofit/>
          </a:bodyPr>
          <a:lstStyle>
            <a:lvl1pPr marL="0" indent="0" algn="ctr">
              <a:buNone/>
              <a:defRPr/>
            </a:lvl1pPr>
          </a:lstStyle>
          <a:p>
            <a:endParaRPr lang="en-US" noProof="0"/>
          </a:p>
        </p:txBody>
      </p:sp>
      <p:sp>
        <p:nvSpPr>
          <p:cNvPr id="8" name="Text Placeholder 7">
            <a:extLst>
              <a:ext uri="{FF2B5EF4-FFF2-40B4-BE49-F238E27FC236}">
                <a16:creationId xmlns:a16="http://schemas.microsoft.com/office/drawing/2014/main" id="{9C7C5EC6-5662-4A54-9A68-1564F6FDFBDA}"/>
              </a:ext>
            </a:extLst>
          </p:cNvPr>
          <p:cNvSpPr>
            <a:spLocks noGrp="1"/>
          </p:cNvSpPr>
          <p:nvPr>
            <p:ph type="body" sz="quarter" idx="12"/>
          </p:nvPr>
        </p:nvSpPr>
        <p:spPr>
          <a:xfrm>
            <a:off x="2788248" y="1816100"/>
            <a:ext cx="2481263" cy="323165"/>
          </a:xfrm>
          <a:prstGeom prst="rect">
            <a:avLst/>
          </a:prstGeom>
        </p:spPr>
        <p:txBody>
          <a:bodyPr/>
          <a:lstStyle>
            <a:lvl1pPr marL="0" indent="0">
              <a:buNone/>
              <a:defRPr sz="1500">
                <a:solidFill>
                  <a:schemeClr val="accent2"/>
                </a:solidFill>
              </a:defRPr>
            </a:lvl1pPr>
          </a:lstStyle>
          <a:p>
            <a:pPr lvl="0"/>
            <a:endParaRPr lang="en-US" noProof="0"/>
          </a:p>
        </p:txBody>
      </p:sp>
      <p:sp>
        <p:nvSpPr>
          <p:cNvPr id="14" name="Picture Placeholder 5">
            <a:extLst>
              <a:ext uri="{FF2B5EF4-FFF2-40B4-BE49-F238E27FC236}">
                <a16:creationId xmlns:a16="http://schemas.microsoft.com/office/drawing/2014/main" id="{24B10E49-7964-4120-AA7D-25843D20CF76}"/>
              </a:ext>
            </a:extLst>
          </p:cNvPr>
          <p:cNvSpPr>
            <a:spLocks noGrp="1"/>
          </p:cNvSpPr>
          <p:nvPr>
            <p:ph type="pic" sz="quarter" idx="13"/>
          </p:nvPr>
        </p:nvSpPr>
        <p:spPr>
          <a:xfrm>
            <a:off x="0" y="4022241"/>
            <a:ext cx="2730500" cy="1927709"/>
          </a:xfrm>
          <a:prstGeom prst="rect">
            <a:avLst/>
          </a:prstGeom>
        </p:spPr>
        <p:txBody>
          <a:bodyPr anchor="ctr">
            <a:noAutofit/>
          </a:bodyPr>
          <a:lstStyle>
            <a:lvl1pPr marL="0" indent="0" algn="ctr">
              <a:buNone/>
              <a:defRPr/>
            </a:lvl1pPr>
          </a:lstStyle>
          <a:p>
            <a:endParaRPr lang="en-US" noProof="0"/>
          </a:p>
        </p:txBody>
      </p:sp>
      <p:sp>
        <p:nvSpPr>
          <p:cNvPr id="15" name="Text Placeholder 7">
            <a:extLst>
              <a:ext uri="{FF2B5EF4-FFF2-40B4-BE49-F238E27FC236}">
                <a16:creationId xmlns:a16="http://schemas.microsoft.com/office/drawing/2014/main" id="{8F762E47-68E9-45F4-B567-BD27F5D6FEE9}"/>
              </a:ext>
            </a:extLst>
          </p:cNvPr>
          <p:cNvSpPr>
            <a:spLocks noGrp="1"/>
          </p:cNvSpPr>
          <p:nvPr>
            <p:ph type="body" sz="quarter" idx="14"/>
          </p:nvPr>
        </p:nvSpPr>
        <p:spPr>
          <a:xfrm>
            <a:off x="2788248" y="4053991"/>
            <a:ext cx="2481263" cy="323165"/>
          </a:xfrm>
          <a:prstGeom prst="rect">
            <a:avLst/>
          </a:prstGeom>
        </p:spPr>
        <p:txBody>
          <a:bodyPr/>
          <a:lstStyle>
            <a:lvl1pPr marL="0" indent="0">
              <a:buNone/>
              <a:defRPr sz="1500">
                <a:solidFill>
                  <a:schemeClr val="accent2"/>
                </a:solidFill>
              </a:defRPr>
            </a:lvl1pPr>
          </a:lstStyle>
          <a:p>
            <a:pPr lvl="0"/>
            <a:endParaRPr lang="en-US" noProof="0"/>
          </a:p>
        </p:txBody>
      </p:sp>
      <p:sp>
        <p:nvSpPr>
          <p:cNvPr id="17" name="Picture Placeholder 5">
            <a:extLst>
              <a:ext uri="{FF2B5EF4-FFF2-40B4-BE49-F238E27FC236}">
                <a16:creationId xmlns:a16="http://schemas.microsoft.com/office/drawing/2014/main" id="{75F1522C-91C3-4CA1-B66B-1C8E51AAF23C}"/>
              </a:ext>
            </a:extLst>
          </p:cNvPr>
          <p:cNvSpPr>
            <a:spLocks noGrp="1"/>
          </p:cNvSpPr>
          <p:nvPr>
            <p:ph type="pic" sz="quarter" idx="15"/>
          </p:nvPr>
        </p:nvSpPr>
        <p:spPr>
          <a:xfrm>
            <a:off x="6032500" y="1816100"/>
            <a:ext cx="2730500" cy="1879600"/>
          </a:xfrm>
          <a:prstGeom prst="rect">
            <a:avLst/>
          </a:prstGeom>
        </p:spPr>
        <p:txBody>
          <a:bodyPr anchor="ctr">
            <a:noAutofit/>
          </a:bodyPr>
          <a:lstStyle>
            <a:lvl1pPr marL="0" indent="0" algn="ctr">
              <a:buNone/>
              <a:defRPr/>
            </a:lvl1pPr>
          </a:lstStyle>
          <a:p>
            <a:endParaRPr lang="en-US" noProof="0"/>
          </a:p>
        </p:txBody>
      </p:sp>
      <p:sp>
        <p:nvSpPr>
          <p:cNvPr id="18" name="Text Placeholder 7">
            <a:extLst>
              <a:ext uri="{FF2B5EF4-FFF2-40B4-BE49-F238E27FC236}">
                <a16:creationId xmlns:a16="http://schemas.microsoft.com/office/drawing/2014/main" id="{0F67C9FD-CC5E-44C3-BB14-C145BCB7A23E}"/>
              </a:ext>
            </a:extLst>
          </p:cNvPr>
          <p:cNvSpPr>
            <a:spLocks noGrp="1"/>
          </p:cNvSpPr>
          <p:nvPr>
            <p:ph type="body" sz="quarter" idx="16"/>
          </p:nvPr>
        </p:nvSpPr>
        <p:spPr>
          <a:xfrm>
            <a:off x="8820748" y="1816100"/>
            <a:ext cx="2481263" cy="323165"/>
          </a:xfrm>
          <a:prstGeom prst="rect">
            <a:avLst/>
          </a:prstGeom>
        </p:spPr>
        <p:txBody>
          <a:bodyPr/>
          <a:lstStyle>
            <a:lvl1pPr marL="0" indent="0">
              <a:buNone/>
              <a:defRPr sz="1500">
                <a:solidFill>
                  <a:schemeClr val="accent2"/>
                </a:solidFill>
              </a:defRPr>
            </a:lvl1pPr>
          </a:lstStyle>
          <a:p>
            <a:pPr lvl="0"/>
            <a:endParaRPr lang="en-US" noProof="0"/>
          </a:p>
        </p:txBody>
      </p:sp>
      <p:sp>
        <p:nvSpPr>
          <p:cNvPr id="19" name="Picture Placeholder 5">
            <a:extLst>
              <a:ext uri="{FF2B5EF4-FFF2-40B4-BE49-F238E27FC236}">
                <a16:creationId xmlns:a16="http://schemas.microsoft.com/office/drawing/2014/main" id="{5DC954CD-90CF-4FBD-ACB5-F4268BEB5C1E}"/>
              </a:ext>
            </a:extLst>
          </p:cNvPr>
          <p:cNvSpPr>
            <a:spLocks noGrp="1"/>
          </p:cNvSpPr>
          <p:nvPr>
            <p:ph type="pic" sz="quarter" idx="17"/>
          </p:nvPr>
        </p:nvSpPr>
        <p:spPr>
          <a:xfrm>
            <a:off x="6032500" y="4022241"/>
            <a:ext cx="2730500" cy="1927709"/>
          </a:xfrm>
          <a:prstGeom prst="rect">
            <a:avLst/>
          </a:prstGeom>
        </p:spPr>
        <p:txBody>
          <a:bodyPr anchor="ctr">
            <a:noAutofit/>
          </a:bodyPr>
          <a:lstStyle>
            <a:lvl1pPr marL="0" indent="0" algn="ctr">
              <a:buNone/>
              <a:defRPr/>
            </a:lvl1pPr>
          </a:lstStyle>
          <a:p>
            <a:endParaRPr lang="en-US" noProof="0"/>
          </a:p>
        </p:txBody>
      </p:sp>
      <p:sp>
        <p:nvSpPr>
          <p:cNvPr id="20" name="Text Placeholder 7">
            <a:extLst>
              <a:ext uri="{FF2B5EF4-FFF2-40B4-BE49-F238E27FC236}">
                <a16:creationId xmlns:a16="http://schemas.microsoft.com/office/drawing/2014/main" id="{F8E535BC-4EC1-4689-8E98-2DD781473DF3}"/>
              </a:ext>
            </a:extLst>
          </p:cNvPr>
          <p:cNvSpPr>
            <a:spLocks noGrp="1"/>
          </p:cNvSpPr>
          <p:nvPr>
            <p:ph type="body" sz="quarter" idx="18"/>
          </p:nvPr>
        </p:nvSpPr>
        <p:spPr>
          <a:xfrm>
            <a:off x="8820748" y="4053991"/>
            <a:ext cx="2481263" cy="323165"/>
          </a:xfrm>
          <a:prstGeom prst="rect">
            <a:avLst/>
          </a:prstGeom>
        </p:spPr>
        <p:txBody>
          <a:bodyPr/>
          <a:lstStyle>
            <a:lvl1pPr marL="0" indent="0">
              <a:buNone/>
              <a:defRPr sz="1500">
                <a:solidFill>
                  <a:schemeClr val="accent2"/>
                </a:solidFill>
              </a:defRPr>
            </a:lvl1pPr>
          </a:lstStyle>
          <a:p>
            <a:pPr lvl="0"/>
            <a:endParaRPr lang="en-US" noProof="0"/>
          </a:p>
        </p:txBody>
      </p:sp>
      <p:sp>
        <p:nvSpPr>
          <p:cNvPr id="22" name="Espace réservé du numéro de diapositive 6">
            <a:extLst>
              <a:ext uri="{FF2B5EF4-FFF2-40B4-BE49-F238E27FC236}">
                <a16:creationId xmlns:a16="http://schemas.microsoft.com/office/drawing/2014/main" id="{EA5FEC26-F4C1-4DBB-9452-9B3788CF23CA}"/>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23" name="Espace réservé du pied de page 4">
            <a:extLst>
              <a:ext uri="{FF2B5EF4-FFF2-40B4-BE49-F238E27FC236}">
                <a16:creationId xmlns:a16="http://schemas.microsoft.com/office/drawing/2014/main" id="{7FB35642-6C22-4A61-BA4A-BCD0D3D8C7F3}"/>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16" name="Title 1">
            <a:extLst>
              <a:ext uri="{FF2B5EF4-FFF2-40B4-BE49-F238E27FC236}">
                <a16:creationId xmlns:a16="http://schemas.microsoft.com/office/drawing/2014/main" id="{22DE1D89-8EA5-D42D-EA36-E52A58CF33D0}"/>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153209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8971B3-5B54-4B17-AF0B-B39EAED934A6}"/>
              </a:ext>
            </a:extLst>
          </p:cNvPr>
          <p:cNvSpPr/>
          <p:nvPr userDrawn="1"/>
        </p:nvSpPr>
        <p:spPr>
          <a:xfrm>
            <a:off x="0" y="1"/>
            <a:ext cx="12192000" cy="5660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Espace réservé du titre 1">
            <a:extLst>
              <a:ext uri="{FF2B5EF4-FFF2-40B4-BE49-F238E27FC236}">
                <a16:creationId xmlns:a16="http://schemas.microsoft.com/office/drawing/2014/main" id="{10F3B108-3CE1-4D6F-AAD5-4C0888A12E78}"/>
              </a:ext>
            </a:extLst>
          </p:cNvPr>
          <p:cNvSpPr>
            <a:spLocks noGrp="1"/>
          </p:cNvSpPr>
          <p:nvPr>
            <p:ph type="title"/>
          </p:nvPr>
        </p:nvSpPr>
        <p:spPr>
          <a:xfrm>
            <a:off x="365142" y="1544576"/>
            <a:ext cx="8348552" cy="861774"/>
          </a:xfrm>
          <a:prstGeom prst="rect">
            <a:avLst/>
          </a:prstGeom>
        </p:spPr>
        <p:txBody>
          <a:bodyPr vert="horz" lIns="91440" tIns="45720" rIns="91440" bIns="45720" rtlCol="0" anchor="ctr">
            <a:spAutoFit/>
          </a:bodyPr>
          <a:lstStyle>
            <a:lvl1pPr algn="l">
              <a:lnSpc>
                <a:spcPct val="100000"/>
              </a:lnSpc>
              <a:defRPr sz="5000" cap="all" baseline="0">
                <a:solidFill>
                  <a:schemeClr val="bg1"/>
                </a:solidFill>
              </a:defRPr>
            </a:lvl1pPr>
          </a:lstStyle>
          <a:p>
            <a:endParaRPr lang="en-US" noProof="0"/>
          </a:p>
        </p:txBody>
      </p:sp>
      <p:sp>
        <p:nvSpPr>
          <p:cNvPr id="12" name="Espace réservé du texte 11">
            <a:extLst>
              <a:ext uri="{FF2B5EF4-FFF2-40B4-BE49-F238E27FC236}">
                <a16:creationId xmlns:a16="http://schemas.microsoft.com/office/drawing/2014/main" id="{C22D1CAE-0A4C-4C51-B6EA-813008533A01}"/>
              </a:ext>
            </a:extLst>
          </p:cNvPr>
          <p:cNvSpPr>
            <a:spLocks noGrp="1"/>
          </p:cNvSpPr>
          <p:nvPr>
            <p:ph type="body" sz="quarter" idx="10"/>
          </p:nvPr>
        </p:nvSpPr>
        <p:spPr>
          <a:xfrm>
            <a:off x="6343457" y="3662926"/>
            <a:ext cx="4853116" cy="400110"/>
          </a:xfrm>
          <a:prstGeom prst="rect">
            <a:avLst/>
          </a:prstGeom>
        </p:spPr>
        <p:txBody>
          <a:bodyPr anchor="ctr">
            <a:spAutoFit/>
          </a:bodyPr>
          <a:lstStyle>
            <a:lvl1pPr marL="0" indent="0" algn="r">
              <a:lnSpc>
                <a:spcPct val="100000"/>
              </a:lnSpc>
              <a:buNone/>
              <a:defRPr sz="2000">
                <a:solidFill>
                  <a:schemeClr val="bg1"/>
                </a:solidFill>
              </a:defRPr>
            </a:lvl1pPr>
          </a:lstStyle>
          <a:p>
            <a:pPr lvl="0"/>
            <a:endParaRPr lang="en-US" noProof="0"/>
          </a:p>
        </p:txBody>
      </p:sp>
      <p:pic>
        <p:nvPicPr>
          <p:cNvPr id="16" name="Image 15">
            <a:extLst>
              <a:ext uri="{FF2B5EF4-FFF2-40B4-BE49-F238E27FC236}">
                <a16:creationId xmlns:a16="http://schemas.microsoft.com/office/drawing/2014/main" id="{423C2350-CAC3-424D-8F13-6F0C1E6B07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6510" y="4485146"/>
            <a:ext cx="1438980" cy="517883"/>
          </a:xfrm>
          <a:prstGeom prst="rect">
            <a:avLst/>
          </a:prstGeom>
          <a:ln>
            <a:noFill/>
          </a:ln>
        </p:spPr>
      </p:pic>
      <p:cxnSp>
        <p:nvCxnSpPr>
          <p:cNvPr id="34" name="Connecteur droit 33">
            <a:extLst>
              <a:ext uri="{FF2B5EF4-FFF2-40B4-BE49-F238E27FC236}">
                <a16:creationId xmlns:a16="http://schemas.microsoft.com/office/drawing/2014/main" id="{90D3E234-B91A-E51A-D770-F14E0C0F84F9}"/>
              </a:ext>
            </a:extLst>
          </p:cNvPr>
          <p:cNvCxnSpPr>
            <a:cxnSpLocks/>
          </p:cNvCxnSpPr>
          <p:nvPr userDrawn="1"/>
        </p:nvCxnSpPr>
        <p:spPr>
          <a:xfrm>
            <a:off x="5473959"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781767F-B7ED-2988-C79B-18F44A4F95F0}"/>
              </a:ext>
            </a:extLst>
          </p:cNvPr>
          <p:cNvCxnSpPr>
            <a:cxnSpLocks/>
          </p:cNvCxnSpPr>
          <p:nvPr userDrawn="1"/>
        </p:nvCxnSpPr>
        <p:spPr>
          <a:xfrm>
            <a:off x="6705034"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1C10C2C1-66D2-5826-6828-2FE22B4A89D6}"/>
              </a:ext>
            </a:extLst>
          </p:cNvPr>
          <p:cNvGrpSpPr/>
          <p:nvPr userDrawn="1"/>
        </p:nvGrpSpPr>
        <p:grpSpPr>
          <a:xfrm>
            <a:off x="4660055" y="6293057"/>
            <a:ext cx="419945" cy="419945"/>
            <a:chOff x="4660055" y="6248453"/>
            <a:chExt cx="419945" cy="419945"/>
          </a:xfrm>
        </p:grpSpPr>
        <p:sp>
          <p:nvSpPr>
            <p:cNvPr id="37" name="Ellipse 36">
              <a:extLst>
                <a:ext uri="{FF2B5EF4-FFF2-40B4-BE49-F238E27FC236}">
                  <a16:creationId xmlns:a16="http://schemas.microsoft.com/office/drawing/2014/main" id="{50B6BD00-EB15-221C-AFA1-907A217D970A}"/>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38" name="Ellipse 37">
              <a:extLst>
                <a:ext uri="{FF2B5EF4-FFF2-40B4-BE49-F238E27FC236}">
                  <a16:creationId xmlns:a16="http://schemas.microsoft.com/office/drawing/2014/main" id="{1D84F425-2964-E403-FFDC-DB6252D43B94}"/>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39" name="Groupe 38">
            <a:extLst>
              <a:ext uri="{FF2B5EF4-FFF2-40B4-BE49-F238E27FC236}">
                <a16:creationId xmlns:a16="http://schemas.microsoft.com/office/drawing/2014/main" id="{34A78DF4-FE23-354B-59FE-5CB22CBD4507}"/>
              </a:ext>
            </a:extLst>
          </p:cNvPr>
          <p:cNvGrpSpPr/>
          <p:nvPr userDrawn="1"/>
        </p:nvGrpSpPr>
        <p:grpSpPr>
          <a:xfrm>
            <a:off x="5904037" y="6293055"/>
            <a:ext cx="419945" cy="419945"/>
            <a:chOff x="4660055" y="6248453"/>
            <a:chExt cx="419945" cy="419945"/>
          </a:xfrm>
        </p:grpSpPr>
        <p:sp>
          <p:nvSpPr>
            <p:cNvPr id="40" name="Ellipse 39">
              <a:extLst>
                <a:ext uri="{FF2B5EF4-FFF2-40B4-BE49-F238E27FC236}">
                  <a16:creationId xmlns:a16="http://schemas.microsoft.com/office/drawing/2014/main" id="{0F328D85-17B8-23AC-57BF-07B83F848A1E}"/>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1" name="Ellipse 40">
              <a:extLst>
                <a:ext uri="{FF2B5EF4-FFF2-40B4-BE49-F238E27FC236}">
                  <a16:creationId xmlns:a16="http://schemas.microsoft.com/office/drawing/2014/main" id="{6863684F-9A4F-6A0B-4DB9-722D721E7D78}"/>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42" name="Groupe 41">
            <a:extLst>
              <a:ext uri="{FF2B5EF4-FFF2-40B4-BE49-F238E27FC236}">
                <a16:creationId xmlns:a16="http://schemas.microsoft.com/office/drawing/2014/main" id="{579792EA-46CB-A451-EA9F-5EA4E603BF8A}"/>
              </a:ext>
            </a:extLst>
          </p:cNvPr>
          <p:cNvGrpSpPr/>
          <p:nvPr userDrawn="1"/>
        </p:nvGrpSpPr>
        <p:grpSpPr>
          <a:xfrm>
            <a:off x="7067818" y="6293053"/>
            <a:ext cx="419945" cy="419945"/>
            <a:chOff x="4660055" y="6248453"/>
            <a:chExt cx="419945" cy="419945"/>
          </a:xfrm>
        </p:grpSpPr>
        <p:sp>
          <p:nvSpPr>
            <p:cNvPr id="43" name="Ellipse 42">
              <a:extLst>
                <a:ext uri="{FF2B5EF4-FFF2-40B4-BE49-F238E27FC236}">
                  <a16:creationId xmlns:a16="http://schemas.microsoft.com/office/drawing/2014/main" id="{3B5BF83B-8851-0994-2E3A-97DE27107F54}"/>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4" name="Ellipse 43">
              <a:extLst>
                <a:ext uri="{FF2B5EF4-FFF2-40B4-BE49-F238E27FC236}">
                  <a16:creationId xmlns:a16="http://schemas.microsoft.com/office/drawing/2014/main" id="{6AEB11C5-1EA9-C204-19A3-5B0F090DB39F}"/>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sp>
        <p:nvSpPr>
          <p:cNvPr id="20" name="Rectangle 19">
            <a:extLst>
              <a:ext uri="{FF2B5EF4-FFF2-40B4-BE49-F238E27FC236}">
                <a16:creationId xmlns:a16="http://schemas.microsoft.com/office/drawing/2014/main" id="{2D43D9F7-B93C-5B67-3426-974C10495098}"/>
              </a:ext>
            </a:extLst>
          </p:cNvPr>
          <p:cNvSpPr/>
          <p:nvPr userDrawn="1"/>
        </p:nvSpPr>
        <p:spPr>
          <a:xfrm>
            <a:off x="0" y="5531452"/>
            <a:ext cx="9157061" cy="257138"/>
          </a:xfrm>
          <a:prstGeom prst="rect">
            <a:avLst/>
          </a:prstGeom>
          <a:gradFill flip="none" rotWithShape="1">
            <a:gsLst>
              <a:gs pos="0">
                <a:srgbClr val="00BCFD"/>
              </a:gs>
              <a:gs pos="100000">
                <a:srgbClr val="23D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ZoneTexte 28">
            <a:extLst>
              <a:ext uri="{FF2B5EF4-FFF2-40B4-BE49-F238E27FC236}">
                <a16:creationId xmlns:a16="http://schemas.microsoft.com/office/drawing/2014/main" id="{40E55F93-2D14-EFD4-AD91-87207A8C9285}"/>
              </a:ext>
            </a:extLst>
          </p:cNvPr>
          <p:cNvSpPr txBox="1"/>
          <p:nvPr userDrawn="1"/>
        </p:nvSpPr>
        <p:spPr>
          <a:xfrm>
            <a:off x="4355869"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RESTRICTED</a:t>
            </a:r>
          </a:p>
        </p:txBody>
      </p:sp>
      <p:sp>
        <p:nvSpPr>
          <p:cNvPr id="22" name="ZoneTexte 31">
            <a:extLst>
              <a:ext uri="{FF2B5EF4-FFF2-40B4-BE49-F238E27FC236}">
                <a16:creationId xmlns:a16="http://schemas.microsoft.com/office/drawing/2014/main" id="{B52F513B-CFD3-625B-A24B-905849212E55}"/>
              </a:ext>
            </a:extLst>
          </p:cNvPr>
          <p:cNvSpPr txBox="1"/>
          <p:nvPr userDrawn="1"/>
        </p:nvSpPr>
        <p:spPr>
          <a:xfrm>
            <a:off x="5594465"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INTERNAL</a:t>
            </a:r>
          </a:p>
        </p:txBody>
      </p:sp>
      <p:sp>
        <p:nvSpPr>
          <p:cNvPr id="23" name="ZoneTexte 32">
            <a:extLst>
              <a:ext uri="{FF2B5EF4-FFF2-40B4-BE49-F238E27FC236}">
                <a16:creationId xmlns:a16="http://schemas.microsoft.com/office/drawing/2014/main" id="{4EC9C390-9181-10D0-ABDD-522E67AEFF95}"/>
              </a:ext>
            </a:extLst>
          </p:cNvPr>
          <p:cNvSpPr txBox="1"/>
          <p:nvPr userDrawn="1"/>
        </p:nvSpPr>
        <p:spPr>
          <a:xfrm>
            <a:off x="6758246"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SECRET</a:t>
            </a:r>
          </a:p>
        </p:txBody>
      </p:sp>
    </p:spTree>
    <p:extLst>
      <p:ext uri="{BB962C8B-B14F-4D97-AF65-F5344CB8AC3E}">
        <p14:creationId xmlns:p14="http://schemas.microsoft.com/office/powerpoint/2010/main" val="186830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13">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22" name="Espace réservé du numéro de diapositive 6">
            <a:extLst>
              <a:ext uri="{FF2B5EF4-FFF2-40B4-BE49-F238E27FC236}">
                <a16:creationId xmlns:a16="http://schemas.microsoft.com/office/drawing/2014/main" id="{771DAF3A-3448-42E1-A54E-69C43468EF33}"/>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23" name="Espace réservé du pied de page 4">
            <a:extLst>
              <a:ext uri="{FF2B5EF4-FFF2-40B4-BE49-F238E27FC236}">
                <a16:creationId xmlns:a16="http://schemas.microsoft.com/office/drawing/2014/main" id="{9CBE67CA-84F4-45FA-800F-EBEB6707D7E3}"/>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graphicFrame>
        <p:nvGraphicFramePr>
          <p:cNvPr id="7" name="Table 25">
            <a:extLst>
              <a:ext uri="{FF2B5EF4-FFF2-40B4-BE49-F238E27FC236}">
                <a16:creationId xmlns:a16="http://schemas.microsoft.com/office/drawing/2014/main" id="{89933CE2-B036-423D-AF79-36B582A654D1}"/>
              </a:ext>
            </a:extLst>
          </p:cNvPr>
          <p:cNvGraphicFramePr>
            <a:graphicFrameLocks noGrp="1"/>
          </p:cNvGraphicFramePr>
          <p:nvPr userDrawn="1">
            <p:extLst>
              <p:ext uri="{D42A27DB-BD31-4B8C-83A1-F6EECF244321}">
                <p14:modId xmlns:p14="http://schemas.microsoft.com/office/powerpoint/2010/main" val="2240654371"/>
              </p:ext>
            </p:extLst>
          </p:nvPr>
        </p:nvGraphicFramePr>
        <p:xfrm>
          <a:off x="-6350" y="1447344"/>
          <a:ext cx="11601512" cy="4546904"/>
        </p:xfrm>
        <a:graphic>
          <a:graphicData uri="http://schemas.openxmlformats.org/drawingml/2006/table">
            <a:tbl>
              <a:tblPr firstRow="1" bandRow="1">
                <a:tableStyleId>{5C22544A-7EE6-4342-B048-85BDC9FD1C3A}</a:tableStyleId>
              </a:tblPr>
              <a:tblGrid>
                <a:gridCol w="885371">
                  <a:extLst>
                    <a:ext uri="{9D8B030D-6E8A-4147-A177-3AD203B41FA5}">
                      <a16:colId xmlns:a16="http://schemas.microsoft.com/office/drawing/2014/main" val="740782173"/>
                    </a:ext>
                  </a:extLst>
                </a:gridCol>
                <a:gridCol w="4848679">
                  <a:extLst>
                    <a:ext uri="{9D8B030D-6E8A-4147-A177-3AD203B41FA5}">
                      <a16:colId xmlns:a16="http://schemas.microsoft.com/office/drawing/2014/main" val="894110429"/>
                    </a:ext>
                  </a:extLst>
                </a:gridCol>
                <a:gridCol w="152400">
                  <a:extLst>
                    <a:ext uri="{9D8B030D-6E8A-4147-A177-3AD203B41FA5}">
                      <a16:colId xmlns:a16="http://schemas.microsoft.com/office/drawing/2014/main" val="748001939"/>
                    </a:ext>
                  </a:extLst>
                </a:gridCol>
                <a:gridCol w="5715062">
                  <a:extLst>
                    <a:ext uri="{9D8B030D-6E8A-4147-A177-3AD203B41FA5}">
                      <a16:colId xmlns:a16="http://schemas.microsoft.com/office/drawing/2014/main" val="495700598"/>
                    </a:ext>
                  </a:extLst>
                </a:gridCol>
              </a:tblGrid>
              <a:tr h="648766">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500" b="0" cap="all" baseline="0" dirty="0">
                        <a:solidFill>
                          <a:schemeClr val="tx2"/>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 dirty="0"/>
                    </a:p>
                  </a:txBody>
                  <a:tcPr marL="0" marR="0" marT="0" marB="0">
                    <a:lnL w="6350" cap="flat" cmpd="sng" algn="ctr">
                      <a:solidFill>
                        <a:srgbClr val="003F57"/>
                      </a:solidFill>
                      <a:prstDash val="solid"/>
                      <a:round/>
                      <a:headEnd type="none" w="med" len="med"/>
                      <a:tailEnd type="none" w="med" len="med"/>
                    </a:lnL>
                    <a:lnR w="6350" cap="flat" cmpd="sng" algn="ctr">
                      <a:solidFill>
                        <a:srgbClr val="003F57"/>
                      </a:solidFill>
                      <a:prstDash val="solid"/>
                      <a:round/>
                      <a:headEnd type="none" w="med" len="med"/>
                      <a:tailEnd type="none" w="med" len="med"/>
                    </a:lnR>
                    <a:lnT w="6350" cap="flat" cmpd="sng" algn="ctr">
                      <a:solidFill>
                        <a:srgbClr val="003F57"/>
                      </a:solidFill>
                      <a:prstDash val="solid"/>
                      <a:round/>
                      <a:headEnd type="none" w="med" len="med"/>
                      <a:tailEnd type="none" w="med" len="med"/>
                    </a:lnT>
                    <a:lnB w="6350" cap="flat" cmpd="sng" algn="ctr">
                      <a:solidFill>
                        <a:srgbClr val="003F5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6350" cap="flat" cmpd="sng" algn="ctr">
                      <a:solidFill>
                        <a:srgbClr val="003F57"/>
                      </a:solidFill>
                      <a:prstDash val="solid"/>
                      <a:round/>
                      <a:headEnd type="none" w="med" len="med"/>
                      <a:tailEnd type="none" w="med" len="med"/>
                    </a:lnL>
                    <a:lnR w="6350" cap="flat" cmpd="sng" algn="ctr">
                      <a:solidFill>
                        <a:srgbClr val="003F57"/>
                      </a:solidFill>
                      <a:prstDash val="solid"/>
                      <a:round/>
                      <a:headEnd type="none" w="med" len="med"/>
                      <a:tailEnd type="none" w="med" len="med"/>
                    </a:lnR>
                    <a:lnT w="6350" cap="flat" cmpd="sng" algn="ctr">
                      <a:solidFill>
                        <a:srgbClr val="003F57"/>
                      </a:solidFill>
                      <a:prstDash val="solid"/>
                      <a:round/>
                      <a:headEnd type="none" w="med" len="med"/>
                      <a:tailEnd type="none" w="med" len="med"/>
                    </a:lnT>
                    <a:lnB w="6350" cap="flat" cmpd="sng" algn="ctr">
                      <a:solidFill>
                        <a:srgbClr val="003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625650"/>
                  </a:ext>
                </a:extLst>
              </a:tr>
              <a:tr h="545374">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540000" algn="l" defTabSz="914400" rtl="0" eaLnBrk="1" latinLnBrk="0" hangingPunct="1"/>
                      <a:endParaRPr lang="en-US" sz="1800" kern="1200" dirty="0">
                        <a:solidFill>
                          <a:schemeClr val="bg1"/>
                        </a:solidFill>
                        <a:latin typeface="+mj-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0000" algn="l" defTabSz="914400" rtl="0" eaLnBrk="1" latinLnBrk="0" hangingPunct="1"/>
                      <a:endParaRPr lang="en-US" sz="1800" kern="1200" dirty="0">
                        <a:solidFill>
                          <a:schemeClr val="bg1"/>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31137044"/>
                  </a:ext>
                </a:extLst>
              </a:tr>
              <a:tr h="120726">
                <a:tc>
                  <a:txBody>
                    <a:bodyPr/>
                    <a:lstStyle/>
                    <a:p>
                      <a:endParaRPr lang="en-US" sz="100" dirty="0"/>
                    </a:p>
                  </a:txBody>
                  <a:tcPr marL="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rtl="0"/>
                      <a:endParaRPr lang="en-US" sz="100" b="0" strike="noStrike" baseline="0" dirty="0">
                        <a:solidFill>
                          <a:schemeClr val="bg1"/>
                        </a:solidFill>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0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2000" algn="l" defTabSz="914400" rtl="0" eaLnBrk="1" latinLnBrk="0" hangingPunct="1"/>
                      <a:endParaRPr lang="en-US" sz="100" b="0" i="0" u="none" strike="noStrike" kern="1200" baseline="0" dirty="0">
                        <a:solidFill>
                          <a:schemeClr val="bg1"/>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661007892"/>
                  </a:ext>
                </a:extLst>
              </a:tr>
              <a:tr h="99699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rtl="0"/>
                      <a:endParaRPr lang="en-US" sz="100" b="0" strike="noStrike" baseline="0" dirty="0">
                        <a:solidFill>
                          <a:schemeClr val="bg1"/>
                        </a:solidFill>
                        <a:latin typeface="+mn-lt"/>
                      </a:endParaRPr>
                    </a:p>
                  </a:txBody>
                  <a:tcPr marL="9000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00" dirty="0">
                        <a:solidFill>
                          <a:schemeClr val="bg1"/>
                        </a:solidFill>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2000" algn="l" defTabSz="914400" rtl="0" eaLnBrk="1" latinLnBrk="0" hangingPunct="1"/>
                      <a:endParaRPr lang="en-US" sz="1800" b="0" i="0" u="none" strike="noStrike" kern="1200" baseline="0" dirty="0">
                        <a:solidFill>
                          <a:schemeClr val="bg1"/>
                        </a:solidFill>
                        <a:latin typeface="+mn-lt"/>
                        <a:ea typeface="+mn-ea"/>
                        <a:cs typeface="+mn-cs"/>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480021107"/>
                  </a:ext>
                </a:extLst>
              </a:tr>
              <a:tr h="684000">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l" defTabSz="914400" rtl="0" eaLnBrk="1" latinLnBrk="0" hangingPunct="1"/>
                      <a:endParaRPr lang="en-US" sz="1500" b="0" kern="1200" cap="all" baseline="0" dirty="0">
                        <a:solidFill>
                          <a:srgbClr val="003F57"/>
                        </a:solidFill>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 dirty="0"/>
                    </a:p>
                  </a:txBody>
                  <a:tcPr marL="0" marR="0" marT="0" marB="0">
                    <a:lnL w="6350" cap="flat" cmpd="sng" algn="ctr">
                      <a:solidFill>
                        <a:srgbClr val="003F57"/>
                      </a:solidFill>
                      <a:prstDash val="solid"/>
                      <a:round/>
                      <a:headEnd type="none" w="med" len="med"/>
                      <a:tailEnd type="none" w="med" len="med"/>
                    </a:lnL>
                    <a:lnR w="6350" cap="flat" cmpd="sng" algn="ctr">
                      <a:solidFill>
                        <a:srgbClr val="003F57"/>
                      </a:solidFill>
                      <a:prstDash val="solid"/>
                      <a:round/>
                      <a:headEnd type="none" w="med" len="med"/>
                      <a:tailEnd type="none" w="med" len="med"/>
                    </a:lnR>
                    <a:lnT w="6350" cap="flat" cmpd="sng" algn="ctr">
                      <a:solidFill>
                        <a:srgbClr val="003F57"/>
                      </a:solidFill>
                      <a:prstDash val="solid"/>
                      <a:round/>
                      <a:headEnd type="none" w="med" len="med"/>
                      <a:tailEnd type="none" w="med" len="med"/>
                    </a:lnT>
                    <a:lnB w="6350" cap="flat" cmpd="sng" algn="ctr">
                      <a:solidFill>
                        <a:srgbClr val="003F5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6350" cap="flat" cmpd="sng" algn="ctr">
                      <a:solidFill>
                        <a:srgbClr val="003F57"/>
                      </a:solidFill>
                      <a:prstDash val="solid"/>
                      <a:round/>
                      <a:headEnd type="none" w="med" len="med"/>
                      <a:tailEnd type="none" w="med" len="med"/>
                    </a:lnL>
                    <a:lnR w="6350" cap="flat" cmpd="sng" algn="ctr">
                      <a:solidFill>
                        <a:srgbClr val="003F57"/>
                      </a:solidFill>
                      <a:prstDash val="solid"/>
                      <a:round/>
                      <a:headEnd type="none" w="med" len="med"/>
                      <a:tailEnd type="none" w="med" len="med"/>
                    </a:lnR>
                    <a:lnT w="6350" cap="flat" cmpd="sng" algn="ctr">
                      <a:solidFill>
                        <a:srgbClr val="003F57"/>
                      </a:solidFill>
                      <a:prstDash val="solid"/>
                      <a:round/>
                      <a:headEnd type="none" w="med" len="med"/>
                      <a:tailEnd type="none" w="med" len="med"/>
                    </a:lnT>
                    <a:lnB w="6350" cap="flat" cmpd="sng" algn="ctr">
                      <a:solidFill>
                        <a:srgbClr val="003F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215276"/>
                  </a:ext>
                </a:extLst>
              </a:tr>
              <a:tr h="545374">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l" defTabSz="914400" rtl="0" eaLnBrk="1" latinLnBrk="0" hangingPunct="1"/>
                      <a:endParaRPr lang="en-US" sz="1800" kern="1200" dirty="0">
                        <a:solidFill>
                          <a:schemeClr val="bg1"/>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 dirty="0">
                        <a:solidFill>
                          <a:schemeClr val="bg1"/>
                        </a:solidFill>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0000" algn="l" defTabSz="914400" rtl="0" eaLnBrk="1" latinLnBrk="0" hangingPunct="1"/>
                      <a:endParaRPr lang="en-US" sz="1800" kern="1200" dirty="0">
                        <a:solidFill>
                          <a:schemeClr val="bg1"/>
                        </a:solidFill>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68568065"/>
                  </a:ext>
                </a:extLst>
              </a:tr>
              <a:tr h="120726">
                <a:tc>
                  <a:txBody>
                    <a:bodyPr/>
                    <a:lstStyle/>
                    <a:p>
                      <a:endParaRPr lang="en-US" sz="10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l" defTabSz="914400" rtl="0" eaLnBrk="1" latinLnBrk="0" hangingPunct="1"/>
                      <a:endParaRPr lang="en-US" sz="100" b="0" i="0" u="none" strike="noStrike" kern="1200" baseline="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 dirty="0">
                        <a:solidFill>
                          <a:schemeClr val="bg1"/>
                        </a:solidFill>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0000" algn="l" defTabSz="914400" rtl="0" eaLnBrk="1" latinLnBrk="0" hangingPunct="1"/>
                      <a:endParaRPr lang="en-US" sz="100" b="0" i="0" u="none" strike="noStrike" kern="1200" baseline="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43781902"/>
                  </a:ext>
                </a:extLst>
              </a:tr>
              <a:tr h="884948">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l" defTabSz="914400" rtl="0" eaLnBrk="1" latinLnBrk="0" hangingPunct="1"/>
                      <a:endParaRPr lang="en-US" sz="1800" b="0" i="0" u="none" strike="noStrike" kern="1200" baseline="0" dirty="0">
                        <a:solidFill>
                          <a:schemeClr val="bg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00" dirty="0">
                        <a:solidFill>
                          <a:schemeClr val="bg1"/>
                        </a:solidFill>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0000" algn="l" defTabSz="914400" rtl="0" eaLnBrk="1" latinLnBrk="0" hangingPunct="1"/>
                      <a:endParaRPr lang="en-US" sz="1800" b="0" i="0" u="none" strike="noStrike" kern="1200" baseline="0" dirty="0">
                        <a:solidFill>
                          <a:schemeClr val="bg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49115000"/>
                  </a:ext>
                </a:extLst>
              </a:tr>
            </a:tbl>
          </a:graphicData>
        </a:graphic>
      </p:graphicFrame>
      <p:sp>
        <p:nvSpPr>
          <p:cNvPr id="13" name="Espace réservé du texte 5">
            <a:extLst>
              <a:ext uri="{FF2B5EF4-FFF2-40B4-BE49-F238E27FC236}">
                <a16:creationId xmlns:a16="http://schemas.microsoft.com/office/drawing/2014/main" id="{DE99399C-3B77-411E-AA70-B29ADBD392FE}"/>
              </a:ext>
            </a:extLst>
          </p:cNvPr>
          <p:cNvSpPr>
            <a:spLocks noGrp="1"/>
          </p:cNvSpPr>
          <p:nvPr>
            <p:ph type="body" sz="quarter" idx="24"/>
          </p:nvPr>
        </p:nvSpPr>
        <p:spPr>
          <a:xfrm>
            <a:off x="867125" y="3937329"/>
            <a:ext cx="4822475" cy="323165"/>
          </a:xfrm>
          <a:prstGeom prst="rect">
            <a:avLst/>
          </a:prstGeom>
        </p:spPr>
        <p:txBody>
          <a:bodyPr/>
          <a:lstStyle>
            <a:lvl1pPr marL="0" indent="0">
              <a:buNone/>
              <a:defRPr sz="1500" cap="all" baseline="0">
                <a:solidFill>
                  <a:schemeClr val="tx2"/>
                </a:solidFill>
              </a:defRPr>
            </a:lvl1pPr>
          </a:lstStyle>
          <a:p>
            <a:pPr lvl="0"/>
            <a:endParaRPr lang="en-US" noProof="0"/>
          </a:p>
        </p:txBody>
      </p:sp>
      <p:sp>
        <p:nvSpPr>
          <p:cNvPr id="15" name="Espace réservé du texte 5">
            <a:extLst>
              <a:ext uri="{FF2B5EF4-FFF2-40B4-BE49-F238E27FC236}">
                <a16:creationId xmlns:a16="http://schemas.microsoft.com/office/drawing/2014/main" id="{8C855A71-B096-407C-8874-B3380D1DD3C8}"/>
              </a:ext>
            </a:extLst>
          </p:cNvPr>
          <p:cNvSpPr>
            <a:spLocks noGrp="1"/>
          </p:cNvSpPr>
          <p:nvPr>
            <p:ph type="body" sz="quarter" idx="26"/>
          </p:nvPr>
        </p:nvSpPr>
        <p:spPr>
          <a:xfrm>
            <a:off x="6428514" y="2185097"/>
            <a:ext cx="4822475" cy="369332"/>
          </a:xfrm>
          <a:prstGeom prst="rect">
            <a:avLst/>
          </a:prstGeom>
        </p:spPr>
        <p:txBody>
          <a:bodyPr/>
          <a:lstStyle>
            <a:lvl1pPr marL="0" indent="0">
              <a:buNone/>
              <a:defRPr sz="1800" b="0" cap="none" baseline="0">
                <a:solidFill>
                  <a:schemeClr val="bg1"/>
                </a:solidFill>
                <a:latin typeface="+mj-lt"/>
              </a:defRPr>
            </a:lvl1pPr>
          </a:lstStyle>
          <a:p>
            <a:pPr lvl="0"/>
            <a:endParaRPr lang="en-US" noProof="0"/>
          </a:p>
        </p:txBody>
      </p:sp>
      <p:sp>
        <p:nvSpPr>
          <p:cNvPr id="16" name="Espace réservé du texte 5">
            <a:extLst>
              <a:ext uri="{FF2B5EF4-FFF2-40B4-BE49-F238E27FC236}">
                <a16:creationId xmlns:a16="http://schemas.microsoft.com/office/drawing/2014/main" id="{A5A8D440-6284-456C-8C98-D922980657E6}"/>
              </a:ext>
            </a:extLst>
          </p:cNvPr>
          <p:cNvSpPr>
            <a:spLocks noGrp="1"/>
          </p:cNvSpPr>
          <p:nvPr>
            <p:ph type="body" sz="quarter" idx="27"/>
          </p:nvPr>
        </p:nvSpPr>
        <p:spPr>
          <a:xfrm>
            <a:off x="6428514" y="4531132"/>
            <a:ext cx="4822475" cy="369332"/>
          </a:xfrm>
          <a:prstGeom prst="rect">
            <a:avLst/>
          </a:prstGeom>
        </p:spPr>
        <p:txBody>
          <a:bodyPr/>
          <a:lstStyle>
            <a:lvl1pPr marL="0" indent="0">
              <a:buNone/>
              <a:defRPr sz="1800" b="0" cap="none" baseline="0">
                <a:solidFill>
                  <a:schemeClr val="bg1"/>
                </a:solidFill>
                <a:latin typeface="+mj-lt"/>
              </a:defRPr>
            </a:lvl1pPr>
          </a:lstStyle>
          <a:p>
            <a:pPr lvl="0"/>
            <a:endParaRPr lang="en-US" noProof="0"/>
          </a:p>
        </p:txBody>
      </p:sp>
      <p:sp>
        <p:nvSpPr>
          <p:cNvPr id="17" name="Espace réservé du texte 5">
            <a:extLst>
              <a:ext uri="{FF2B5EF4-FFF2-40B4-BE49-F238E27FC236}">
                <a16:creationId xmlns:a16="http://schemas.microsoft.com/office/drawing/2014/main" id="{01B5909E-9844-4051-B97B-FDBDEE335864}"/>
              </a:ext>
            </a:extLst>
          </p:cNvPr>
          <p:cNvSpPr>
            <a:spLocks noGrp="1"/>
          </p:cNvSpPr>
          <p:nvPr>
            <p:ph type="body" sz="quarter" idx="28"/>
          </p:nvPr>
        </p:nvSpPr>
        <p:spPr>
          <a:xfrm>
            <a:off x="867124" y="4531132"/>
            <a:ext cx="4822475" cy="369332"/>
          </a:xfrm>
          <a:prstGeom prst="rect">
            <a:avLst/>
          </a:prstGeom>
        </p:spPr>
        <p:txBody>
          <a:bodyPr/>
          <a:lstStyle>
            <a:lvl1pPr marL="0" indent="0">
              <a:buNone/>
              <a:defRPr sz="1800" b="0" cap="none" baseline="0">
                <a:solidFill>
                  <a:schemeClr val="bg1"/>
                </a:solidFill>
                <a:latin typeface="+mj-lt"/>
              </a:defRPr>
            </a:lvl1pPr>
          </a:lstStyle>
          <a:p>
            <a:pPr lvl="0"/>
            <a:endParaRPr lang="en-US" noProof="0"/>
          </a:p>
        </p:txBody>
      </p:sp>
      <p:sp>
        <p:nvSpPr>
          <p:cNvPr id="18" name="Espace réservé du texte 5">
            <a:extLst>
              <a:ext uri="{FF2B5EF4-FFF2-40B4-BE49-F238E27FC236}">
                <a16:creationId xmlns:a16="http://schemas.microsoft.com/office/drawing/2014/main" id="{B5E62EF2-ADB8-4111-B061-63137661CF64}"/>
              </a:ext>
            </a:extLst>
          </p:cNvPr>
          <p:cNvSpPr>
            <a:spLocks noGrp="1"/>
          </p:cNvSpPr>
          <p:nvPr>
            <p:ph type="body" sz="quarter" idx="29"/>
          </p:nvPr>
        </p:nvSpPr>
        <p:spPr>
          <a:xfrm>
            <a:off x="867124" y="2727368"/>
            <a:ext cx="4822475" cy="369332"/>
          </a:xfrm>
          <a:prstGeom prst="rect">
            <a:avLst/>
          </a:prstGeom>
        </p:spPr>
        <p:txBody>
          <a:bodyPr/>
          <a:lstStyle>
            <a:lvl1pPr marL="0" indent="0">
              <a:buNone/>
              <a:defRPr sz="1800" b="0" cap="none" baseline="0">
                <a:solidFill>
                  <a:schemeClr val="bg1"/>
                </a:solidFill>
                <a:latin typeface="+mn-lt"/>
              </a:defRPr>
            </a:lvl1pPr>
          </a:lstStyle>
          <a:p>
            <a:pPr lvl="0"/>
            <a:endParaRPr lang="en-US" noProof="0"/>
          </a:p>
        </p:txBody>
      </p:sp>
      <p:sp>
        <p:nvSpPr>
          <p:cNvPr id="24" name="Espace réservé du texte 5">
            <a:extLst>
              <a:ext uri="{FF2B5EF4-FFF2-40B4-BE49-F238E27FC236}">
                <a16:creationId xmlns:a16="http://schemas.microsoft.com/office/drawing/2014/main" id="{B3FC0E23-3993-438D-AAFF-6A1365D101E9}"/>
              </a:ext>
            </a:extLst>
          </p:cNvPr>
          <p:cNvSpPr>
            <a:spLocks noGrp="1"/>
          </p:cNvSpPr>
          <p:nvPr>
            <p:ph type="body" sz="quarter" idx="25"/>
          </p:nvPr>
        </p:nvSpPr>
        <p:spPr>
          <a:xfrm>
            <a:off x="867125" y="2185097"/>
            <a:ext cx="4822475" cy="369332"/>
          </a:xfrm>
          <a:prstGeom prst="rect">
            <a:avLst/>
          </a:prstGeom>
        </p:spPr>
        <p:txBody>
          <a:bodyPr/>
          <a:lstStyle>
            <a:lvl1pPr marL="0" indent="0">
              <a:buNone/>
              <a:defRPr sz="1800" b="0" cap="none" baseline="0">
                <a:solidFill>
                  <a:schemeClr val="bg1"/>
                </a:solidFill>
                <a:latin typeface="+mj-lt"/>
              </a:defRPr>
            </a:lvl1pPr>
          </a:lstStyle>
          <a:p>
            <a:pPr lvl="0"/>
            <a:endParaRPr lang="en-US" noProof="0"/>
          </a:p>
        </p:txBody>
      </p:sp>
      <p:sp>
        <p:nvSpPr>
          <p:cNvPr id="25" name="Espace réservé du texte 5">
            <a:extLst>
              <a:ext uri="{FF2B5EF4-FFF2-40B4-BE49-F238E27FC236}">
                <a16:creationId xmlns:a16="http://schemas.microsoft.com/office/drawing/2014/main" id="{2D68B1F4-310F-4EB7-BB4B-79555B75D151}"/>
              </a:ext>
            </a:extLst>
          </p:cNvPr>
          <p:cNvSpPr>
            <a:spLocks noGrp="1"/>
          </p:cNvSpPr>
          <p:nvPr>
            <p:ph type="body" sz="quarter" idx="23"/>
          </p:nvPr>
        </p:nvSpPr>
        <p:spPr>
          <a:xfrm>
            <a:off x="867125" y="1619003"/>
            <a:ext cx="4822475" cy="323165"/>
          </a:xfrm>
          <a:prstGeom prst="rect">
            <a:avLst/>
          </a:prstGeom>
        </p:spPr>
        <p:txBody>
          <a:bodyPr/>
          <a:lstStyle>
            <a:lvl1pPr marL="0" indent="0">
              <a:buNone/>
              <a:defRPr sz="1500" cap="all" baseline="0">
                <a:solidFill>
                  <a:schemeClr val="tx2"/>
                </a:solidFill>
              </a:defRPr>
            </a:lvl1pPr>
          </a:lstStyle>
          <a:p>
            <a:pPr lvl="0"/>
            <a:endParaRPr lang="en-US" noProof="0"/>
          </a:p>
        </p:txBody>
      </p:sp>
      <p:sp>
        <p:nvSpPr>
          <p:cNvPr id="26" name="Espace réservé du texte 5">
            <a:extLst>
              <a:ext uri="{FF2B5EF4-FFF2-40B4-BE49-F238E27FC236}">
                <a16:creationId xmlns:a16="http://schemas.microsoft.com/office/drawing/2014/main" id="{37387239-7336-4481-8C87-8FC7BA6824E1}"/>
              </a:ext>
            </a:extLst>
          </p:cNvPr>
          <p:cNvSpPr>
            <a:spLocks noGrp="1"/>
          </p:cNvSpPr>
          <p:nvPr>
            <p:ph type="body" sz="quarter" idx="31"/>
          </p:nvPr>
        </p:nvSpPr>
        <p:spPr>
          <a:xfrm>
            <a:off x="6428513" y="5103632"/>
            <a:ext cx="4822475" cy="369332"/>
          </a:xfrm>
          <a:prstGeom prst="rect">
            <a:avLst/>
          </a:prstGeom>
        </p:spPr>
        <p:txBody>
          <a:bodyPr/>
          <a:lstStyle>
            <a:lvl1pPr marL="0" indent="0">
              <a:buNone/>
              <a:defRPr sz="1800" b="0" cap="none" baseline="0">
                <a:solidFill>
                  <a:schemeClr val="bg1"/>
                </a:solidFill>
                <a:latin typeface="+mn-lt"/>
              </a:defRPr>
            </a:lvl1pPr>
          </a:lstStyle>
          <a:p>
            <a:pPr lvl="0"/>
            <a:endParaRPr lang="en-US" noProof="0"/>
          </a:p>
        </p:txBody>
      </p:sp>
      <p:sp>
        <p:nvSpPr>
          <p:cNvPr id="27" name="Espace réservé du texte 5">
            <a:extLst>
              <a:ext uri="{FF2B5EF4-FFF2-40B4-BE49-F238E27FC236}">
                <a16:creationId xmlns:a16="http://schemas.microsoft.com/office/drawing/2014/main" id="{924D4F9C-680A-4654-9284-ED20E43E19DB}"/>
              </a:ext>
            </a:extLst>
          </p:cNvPr>
          <p:cNvSpPr>
            <a:spLocks noGrp="1"/>
          </p:cNvSpPr>
          <p:nvPr>
            <p:ph type="body" sz="quarter" idx="32"/>
          </p:nvPr>
        </p:nvSpPr>
        <p:spPr>
          <a:xfrm>
            <a:off x="867124" y="5103632"/>
            <a:ext cx="4822475" cy="369332"/>
          </a:xfrm>
          <a:prstGeom prst="rect">
            <a:avLst/>
          </a:prstGeom>
        </p:spPr>
        <p:txBody>
          <a:bodyPr/>
          <a:lstStyle>
            <a:lvl1pPr marL="0" indent="0">
              <a:buNone/>
              <a:defRPr sz="1800" b="0" cap="none" baseline="0">
                <a:solidFill>
                  <a:schemeClr val="bg1"/>
                </a:solidFill>
                <a:latin typeface="+mn-lt"/>
              </a:defRPr>
            </a:lvl1pPr>
          </a:lstStyle>
          <a:p>
            <a:pPr lvl="0"/>
            <a:endParaRPr lang="en-US" noProof="0"/>
          </a:p>
        </p:txBody>
      </p:sp>
      <p:sp>
        <p:nvSpPr>
          <p:cNvPr id="29" name="Espace réservé du texte 5">
            <a:extLst>
              <a:ext uri="{FF2B5EF4-FFF2-40B4-BE49-F238E27FC236}">
                <a16:creationId xmlns:a16="http://schemas.microsoft.com/office/drawing/2014/main" id="{C0EDE1B9-6FDF-47B3-BFA6-3C7ED70FE5D4}"/>
              </a:ext>
            </a:extLst>
          </p:cNvPr>
          <p:cNvSpPr>
            <a:spLocks noGrp="1"/>
          </p:cNvSpPr>
          <p:nvPr>
            <p:ph type="body" sz="quarter" idx="30"/>
          </p:nvPr>
        </p:nvSpPr>
        <p:spPr>
          <a:xfrm>
            <a:off x="6428513" y="2727368"/>
            <a:ext cx="4822475" cy="369332"/>
          </a:xfrm>
          <a:prstGeom prst="rect">
            <a:avLst/>
          </a:prstGeom>
        </p:spPr>
        <p:txBody>
          <a:bodyPr/>
          <a:lstStyle>
            <a:lvl1pPr marL="0" indent="0">
              <a:buNone/>
              <a:defRPr sz="1800" b="0" cap="none" baseline="0">
                <a:solidFill>
                  <a:schemeClr val="bg1"/>
                </a:solidFill>
                <a:latin typeface="+mn-lt"/>
              </a:defRPr>
            </a:lvl1pPr>
          </a:lstStyle>
          <a:p>
            <a:pPr lvl="0"/>
            <a:endParaRPr lang="en-US" noProof="0"/>
          </a:p>
        </p:txBody>
      </p:sp>
      <p:sp>
        <p:nvSpPr>
          <p:cNvPr id="19" name="Title 1">
            <a:extLst>
              <a:ext uri="{FF2B5EF4-FFF2-40B4-BE49-F238E27FC236}">
                <a16:creationId xmlns:a16="http://schemas.microsoft.com/office/drawing/2014/main" id="{262B8D8F-6BBE-C534-253D-A55EB7BB336E}"/>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426113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14">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D8812B-31AD-49BB-A085-C6FF154E938C}"/>
              </a:ext>
            </a:extLst>
          </p:cNvPr>
          <p:cNvSpPr>
            <a:spLocks noGrp="1"/>
          </p:cNvSpPr>
          <p:nvPr>
            <p:ph type="pic" sz="quarter" idx="12"/>
          </p:nvPr>
        </p:nvSpPr>
        <p:spPr>
          <a:xfrm>
            <a:off x="356837" y="352422"/>
            <a:ext cx="11834812" cy="3762378"/>
          </a:xfrm>
          <a:custGeom>
            <a:avLst/>
            <a:gdLst>
              <a:gd name="connsiteX0" fmla="*/ 0 w 11834812"/>
              <a:gd name="connsiteY0" fmla="*/ 0 h 3762378"/>
              <a:gd name="connsiteX1" fmla="*/ 11834812 w 11834812"/>
              <a:gd name="connsiteY1" fmla="*/ 0 h 3762378"/>
              <a:gd name="connsiteX2" fmla="*/ 11834812 w 11834812"/>
              <a:gd name="connsiteY2" fmla="*/ 3762378 h 3762378"/>
              <a:gd name="connsiteX3" fmla="*/ 6856763 w 11834812"/>
              <a:gd name="connsiteY3" fmla="*/ 3762378 h 3762378"/>
              <a:gd name="connsiteX4" fmla="*/ 6856763 w 11834812"/>
              <a:gd name="connsiteY4" fmla="*/ 3576893 h 3762378"/>
              <a:gd name="connsiteX5" fmla="*/ 0 w 11834812"/>
              <a:gd name="connsiteY5" fmla="*/ 3576893 h 376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812" h="3762378">
                <a:moveTo>
                  <a:pt x="0" y="0"/>
                </a:moveTo>
                <a:lnTo>
                  <a:pt x="11834812" y="0"/>
                </a:lnTo>
                <a:lnTo>
                  <a:pt x="11834812" y="3762378"/>
                </a:lnTo>
                <a:lnTo>
                  <a:pt x="6856763" y="3762378"/>
                </a:lnTo>
                <a:lnTo>
                  <a:pt x="6856763" y="3576893"/>
                </a:lnTo>
                <a:lnTo>
                  <a:pt x="0" y="3576893"/>
                </a:lnTo>
                <a:close/>
              </a:path>
            </a:pathLst>
          </a:custGeom>
        </p:spPr>
        <p:txBody>
          <a:bodyPr wrap="square" anchor="ctr">
            <a:noAutofit/>
          </a:bodyPr>
          <a:lstStyle>
            <a:lvl1pPr marL="0" indent="0" algn="ctr">
              <a:buNone/>
              <a:defRPr/>
            </a:lvl1pPr>
          </a:lstStyle>
          <a:p>
            <a:endParaRPr lang="en-US" noProof="0"/>
          </a:p>
        </p:txBody>
      </p:sp>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6" name="Text Placeholder 5">
            <a:extLst>
              <a:ext uri="{FF2B5EF4-FFF2-40B4-BE49-F238E27FC236}">
                <a16:creationId xmlns:a16="http://schemas.microsoft.com/office/drawing/2014/main" id="{B3C330D0-D207-4CCA-848E-DAFD2CEB7BAC}"/>
              </a:ext>
            </a:extLst>
          </p:cNvPr>
          <p:cNvSpPr>
            <a:spLocks noGrp="1"/>
          </p:cNvSpPr>
          <p:nvPr>
            <p:ph type="body" sz="quarter" idx="11"/>
          </p:nvPr>
        </p:nvSpPr>
        <p:spPr>
          <a:xfrm>
            <a:off x="268289" y="4541962"/>
            <a:ext cx="11085512" cy="415498"/>
          </a:xfrm>
          <a:prstGeom prst="rect">
            <a:avLst/>
          </a:prstGeom>
        </p:spPr>
        <p:txBody>
          <a:bodyPr/>
          <a:lstStyle>
            <a:lvl1pPr marL="0" indent="0">
              <a:buNone/>
              <a:defRPr sz="2100">
                <a:solidFill>
                  <a:schemeClr val="accent1"/>
                </a:solidFill>
              </a:defRPr>
            </a:lvl1pPr>
          </a:lstStyle>
          <a:p>
            <a:pPr lvl="0"/>
            <a:endParaRPr lang="en-US" noProof="0"/>
          </a:p>
        </p:txBody>
      </p:sp>
      <p:sp>
        <p:nvSpPr>
          <p:cNvPr id="18" name="Rectangle 17">
            <a:extLst>
              <a:ext uri="{FF2B5EF4-FFF2-40B4-BE49-F238E27FC236}">
                <a16:creationId xmlns:a16="http://schemas.microsoft.com/office/drawing/2014/main" id="{6FC55938-D512-49A8-B153-545D08FFC558}"/>
              </a:ext>
            </a:extLst>
          </p:cNvPr>
          <p:cNvSpPr/>
          <p:nvPr userDrawn="1"/>
        </p:nvSpPr>
        <p:spPr>
          <a:xfrm>
            <a:off x="0" y="3929315"/>
            <a:ext cx="7213600" cy="381000"/>
          </a:xfrm>
          <a:prstGeom prst="rect">
            <a:avLst/>
          </a:prstGeom>
          <a:gradFill>
            <a:gsLst>
              <a:gs pos="0">
                <a:srgbClr val="00BCFD"/>
              </a:gs>
              <a:gs pos="100000">
                <a:srgbClr val="23D2B5"/>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Espace réservé du numéro de diapositive 6">
            <a:extLst>
              <a:ext uri="{FF2B5EF4-FFF2-40B4-BE49-F238E27FC236}">
                <a16:creationId xmlns:a16="http://schemas.microsoft.com/office/drawing/2014/main" id="{ED935233-556A-4673-8A86-B9788EC48F4C}"/>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3" name="Espace réservé du pied de page 4">
            <a:extLst>
              <a:ext uri="{FF2B5EF4-FFF2-40B4-BE49-F238E27FC236}">
                <a16:creationId xmlns:a16="http://schemas.microsoft.com/office/drawing/2014/main" id="{D8ED6195-BEA5-4C0A-90F0-E6FF05B2C455}"/>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Tree>
    <p:extLst>
      <p:ext uri="{BB962C8B-B14F-4D97-AF65-F5344CB8AC3E}">
        <p14:creationId xmlns:p14="http://schemas.microsoft.com/office/powerpoint/2010/main" val="3197552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15">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7" name="Picture Placeholder 6">
            <a:extLst>
              <a:ext uri="{FF2B5EF4-FFF2-40B4-BE49-F238E27FC236}">
                <a16:creationId xmlns:a16="http://schemas.microsoft.com/office/drawing/2014/main" id="{3197E704-6754-4DE7-8D47-3C52E54F5BF6}"/>
              </a:ext>
            </a:extLst>
          </p:cNvPr>
          <p:cNvSpPr>
            <a:spLocks noGrp="1"/>
          </p:cNvSpPr>
          <p:nvPr>
            <p:ph type="pic" sz="quarter" idx="11"/>
          </p:nvPr>
        </p:nvSpPr>
        <p:spPr>
          <a:xfrm>
            <a:off x="7086600" y="1524000"/>
            <a:ext cx="5105400" cy="3390900"/>
          </a:xfrm>
          <a:prstGeom prst="rect">
            <a:avLst/>
          </a:prstGeom>
        </p:spPr>
        <p:txBody>
          <a:bodyPr anchor="ctr">
            <a:noAutofit/>
          </a:bodyPr>
          <a:lstStyle>
            <a:lvl1pPr marL="0" indent="0" algn="ctr">
              <a:buNone/>
              <a:defRPr/>
            </a:lvl1pPr>
          </a:lstStyle>
          <a:p>
            <a:endParaRPr lang="en-US" noProof="0"/>
          </a:p>
        </p:txBody>
      </p:sp>
      <p:sp>
        <p:nvSpPr>
          <p:cNvPr id="13" name="Espace réservé du numéro de diapositive 6">
            <a:extLst>
              <a:ext uri="{FF2B5EF4-FFF2-40B4-BE49-F238E27FC236}">
                <a16:creationId xmlns:a16="http://schemas.microsoft.com/office/drawing/2014/main" id="{6D96B5E1-44FD-46DB-8148-8253FCB8F97F}"/>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4" name="Espace réservé du pied de page 4">
            <a:extLst>
              <a:ext uri="{FF2B5EF4-FFF2-40B4-BE49-F238E27FC236}">
                <a16:creationId xmlns:a16="http://schemas.microsoft.com/office/drawing/2014/main" id="{403727C8-E764-4403-81A9-A567C3EED15E}"/>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8" name="Title 1">
            <a:extLst>
              <a:ext uri="{FF2B5EF4-FFF2-40B4-BE49-F238E27FC236}">
                <a16:creationId xmlns:a16="http://schemas.microsoft.com/office/drawing/2014/main" id="{0B716029-E1E3-CF74-F79E-9E30D3435A63}"/>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1524665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16">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sp>
        <p:nvSpPr>
          <p:cNvPr id="7" name="Picture Placeholder 6">
            <a:extLst>
              <a:ext uri="{FF2B5EF4-FFF2-40B4-BE49-F238E27FC236}">
                <a16:creationId xmlns:a16="http://schemas.microsoft.com/office/drawing/2014/main" id="{3197E704-6754-4DE7-8D47-3C52E54F5BF6}"/>
              </a:ext>
            </a:extLst>
          </p:cNvPr>
          <p:cNvSpPr>
            <a:spLocks noGrp="1"/>
          </p:cNvSpPr>
          <p:nvPr>
            <p:ph type="pic" sz="quarter" idx="11"/>
          </p:nvPr>
        </p:nvSpPr>
        <p:spPr>
          <a:xfrm>
            <a:off x="7086600" y="1524000"/>
            <a:ext cx="5105400" cy="3390900"/>
          </a:xfrm>
          <a:prstGeom prst="rect">
            <a:avLst/>
          </a:prstGeom>
        </p:spPr>
        <p:txBody>
          <a:bodyPr anchor="ctr">
            <a:noAutofit/>
          </a:bodyPr>
          <a:lstStyle>
            <a:lvl1pPr marL="0" indent="0" algn="ctr">
              <a:buNone/>
              <a:defRPr/>
            </a:lvl1pPr>
          </a:lstStyle>
          <a:p>
            <a:endParaRPr lang="en-US" noProof="0"/>
          </a:p>
        </p:txBody>
      </p:sp>
      <p:sp>
        <p:nvSpPr>
          <p:cNvPr id="13" name="Espace réservé du numéro de diapositive 6">
            <a:extLst>
              <a:ext uri="{FF2B5EF4-FFF2-40B4-BE49-F238E27FC236}">
                <a16:creationId xmlns:a16="http://schemas.microsoft.com/office/drawing/2014/main" id="{6D96B5E1-44FD-46DB-8148-8253FCB8F97F}"/>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4" name="Espace réservé du pied de page 4">
            <a:extLst>
              <a:ext uri="{FF2B5EF4-FFF2-40B4-BE49-F238E27FC236}">
                <a16:creationId xmlns:a16="http://schemas.microsoft.com/office/drawing/2014/main" id="{403727C8-E764-4403-81A9-A567C3EED15E}"/>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11" name="Text Placeholder 5">
            <a:extLst>
              <a:ext uri="{FF2B5EF4-FFF2-40B4-BE49-F238E27FC236}">
                <a16:creationId xmlns:a16="http://schemas.microsoft.com/office/drawing/2014/main" id="{4299B9E1-1AB2-4052-A899-3CCA3B6C928F}"/>
              </a:ext>
            </a:extLst>
          </p:cNvPr>
          <p:cNvSpPr>
            <a:spLocks noGrp="1"/>
          </p:cNvSpPr>
          <p:nvPr>
            <p:ph type="body" sz="quarter" idx="12"/>
          </p:nvPr>
        </p:nvSpPr>
        <p:spPr>
          <a:xfrm>
            <a:off x="0" y="3661751"/>
            <a:ext cx="3251199" cy="369332"/>
          </a:xfrm>
          <a:prstGeom prst="rect">
            <a:avLst/>
          </a:prstGeom>
          <a:noFill/>
        </p:spPr>
        <p:txBody>
          <a:bodyPr lIns="360000" anchor="ctr"/>
          <a:lstStyle>
            <a:lvl1pPr marL="0" indent="0" algn="l" defTabSz="914400" rtl="0" eaLnBrk="1" latinLnBrk="0" hangingPunct="1">
              <a:spcBef>
                <a:spcPts val="2400"/>
              </a:spcBef>
              <a:buNone/>
              <a:defRPr lang="en-US" sz="1800" kern="1200" cap="all" baseline="0" dirty="0">
                <a:solidFill>
                  <a:schemeClr val="accent5"/>
                </a:solidFill>
                <a:latin typeface="+mn-lt"/>
                <a:ea typeface="+mn-ea"/>
                <a:cs typeface="+mn-cs"/>
              </a:defRPr>
            </a:lvl1pPr>
          </a:lstStyle>
          <a:p>
            <a:pPr lvl="0"/>
            <a:endParaRPr lang="en-US" noProof="0"/>
          </a:p>
        </p:txBody>
      </p:sp>
      <p:sp>
        <p:nvSpPr>
          <p:cNvPr id="17" name="Text Placeholder 5">
            <a:extLst>
              <a:ext uri="{FF2B5EF4-FFF2-40B4-BE49-F238E27FC236}">
                <a16:creationId xmlns:a16="http://schemas.microsoft.com/office/drawing/2014/main" id="{70283E9E-E6A8-46BF-8048-923952C755F4}"/>
              </a:ext>
            </a:extLst>
          </p:cNvPr>
          <p:cNvSpPr>
            <a:spLocks noGrp="1"/>
          </p:cNvSpPr>
          <p:nvPr>
            <p:ph type="body" sz="quarter" idx="13"/>
          </p:nvPr>
        </p:nvSpPr>
        <p:spPr>
          <a:xfrm>
            <a:off x="3410529" y="3661751"/>
            <a:ext cx="3251199" cy="369332"/>
          </a:xfrm>
          <a:prstGeom prst="rect">
            <a:avLst/>
          </a:prstGeom>
          <a:noFill/>
        </p:spPr>
        <p:txBody>
          <a:bodyPr lIns="180000" anchor="ctr"/>
          <a:lstStyle>
            <a:lvl1pPr marL="0" indent="0" algn="l" defTabSz="914400" rtl="0" eaLnBrk="1" latinLnBrk="0" hangingPunct="1">
              <a:spcBef>
                <a:spcPts val="2400"/>
              </a:spcBef>
              <a:buNone/>
              <a:defRPr lang="en-US" sz="1800" kern="1200" cap="all" baseline="0" dirty="0">
                <a:solidFill>
                  <a:schemeClr val="accent6"/>
                </a:solidFill>
                <a:latin typeface="+mn-lt"/>
                <a:ea typeface="+mn-ea"/>
                <a:cs typeface="+mn-cs"/>
              </a:defRPr>
            </a:lvl1pPr>
          </a:lstStyle>
          <a:p>
            <a:pPr lvl="0"/>
            <a:endParaRPr lang="en-US" noProof="0"/>
          </a:p>
        </p:txBody>
      </p:sp>
      <p:sp>
        <p:nvSpPr>
          <p:cNvPr id="18" name="Text Placeholder 5">
            <a:extLst>
              <a:ext uri="{FF2B5EF4-FFF2-40B4-BE49-F238E27FC236}">
                <a16:creationId xmlns:a16="http://schemas.microsoft.com/office/drawing/2014/main" id="{64E15BF8-C6C9-4C24-862C-FBB64296CD36}"/>
              </a:ext>
            </a:extLst>
          </p:cNvPr>
          <p:cNvSpPr>
            <a:spLocks noGrp="1"/>
          </p:cNvSpPr>
          <p:nvPr>
            <p:ph type="body" sz="quarter" idx="14"/>
          </p:nvPr>
        </p:nvSpPr>
        <p:spPr>
          <a:xfrm>
            <a:off x="3410529" y="1533236"/>
            <a:ext cx="3251199" cy="369332"/>
          </a:xfrm>
          <a:prstGeom prst="rect">
            <a:avLst/>
          </a:prstGeom>
          <a:noFill/>
        </p:spPr>
        <p:txBody>
          <a:bodyPr lIns="180000" anchor="ctr"/>
          <a:lstStyle>
            <a:lvl1pPr marL="0" indent="0" algn="l" defTabSz="914400" rtl="0" eaLnBrk="1" latinLnBrk="0" hangingPunct="1">
              <a:spcBef>
                <a:spcPts val="2400"/>
              </a:spcBef>
              <a:buNone/>
              <a:defRPr lang="en-US" sz="1800" kern="1200" cap="all" baseline="0" dirty="0">
                <a:solidFill>
                  <a:schemeClr val="accent4"/>
                </a:solidFill>
                <a:latin typeface="+mn-lt"/>
                <a:ea typeface="+mn-ea"/>
                <a:cs typeface="+mn-cs"/>
              </a:defRPr>
            </a:lvl1pPr>
          </a:lstStyle>
          <a:p>
            <a:pPr lvl="0"/>
            <a:endParaRPr lang="en-US" noProof="0"/>
          </a:p>
        </p:txBody>
      </p:sp>
      <p:sp>
        <p:nvSpPr>
          <p:cNvPr id="20" name="Text Placeholder 5">
            <a:extLst>
              <a:ext uri="{FF2B5EF4-FFF2-40B4-BE49-F238E27FC236}">
                <a16:creationId xmlns:a16="http://schemas.microsoft.com/office/drawing/2014/main" id="{20147626-EBB2-451B-A7F5-33FA8BEA319B}"/>
              </a:ext>
            </a:extLst>
          </p:cNvPr>
          <p:cNvSpPr>
            <a:spLocks noGrp="1"/>
          </p:cNvSpPr>
          <p:nvPr>
            <p:ph type="body" sz="quarter" idx="15"/>
          </p:nvPr>
        </p:nvSpPr>
        <p:spPr>
          <a:xfrm>
            <a:off x="0" y="1533236"/>
            <a:ext cx="3251199" cy="369332"/>
          </a:xfrm>
          <a:prstGeom prst="rect">
            <a:avLst/>
          </a:prstGeom>
          <a:noFill/>
        </p:spPr>
        <p:txBody>
          <a:bodyPr lIns="360000" rIns="252000" anchor="ctr"/>
          <a:lstStyle>
            <a:lvl1pPr marL="0" indent="0" algn="l" defTabSz="914400" rtl="0" eaLnBrk="1" latinLnBrk="0" hangingPunct="1">
              <a:spcBef>
                <a:spcPts val="2400"/>
              </a:spcBef>
              <a:buNone/>
              <a:defRPr lang="en-US" sz="1800" kern="1200" cap="all" baseline="0" dirty="0">
                <a:solidFill>
                  <a:schemeClr val="accent3"/>
                </a:solidFill>
                <a:latin typeface="+mn-lt"/>
                <a:ea typeface="+mn-ea"/>
                <a:cs typeface="+mn-cs"/>
              </a:defRPr>
            </a:lvl1pPr>
          </a:lstStyle>
          <a:p>
            <a:pPr lvl="0"/>
            <a:endParaRPr lang="en-US" noProof="0"/>
          </a:p>
        </p:txBody>
      </p:sp>
      <p:sp>
        <p:nvSpPr>
          <p:cNvPr id="22" name="Espace réservé du texte 2">
            <a:extLst>
              <a:ext uri="{FF2B5EF4-FFF2-40B4-BE49-F238E27FC236}">
                <a16:creationId xmlns:a16="http://schemas.microsoft.com/office/drawing/2014/main" id="{9915CBFE-6761-44F1-B968-6602EFCF1722}"/>
              </a:ext>
            </a:extLst>
          </p:cNvPr>
          <p:cNvSpPr>
            <a:spLocks noGrp="1"/>
          </p:cNvSpPr>
          <p:nvPr>
            <p:ph type="body" sz="quarter" idx="17" hasCustomPrompt="1"/>
          </p:nvPr>
        </p:nvSpPr>
        <p:spPr>
          <a:xfrm>
            <a:off x="3491953" y="1908501"/>
            <a:ext cx="2965965" cy="861774"/>
          </a:xfrm>
          <a:prstGeom prst="rect">
            <a:avLst/>
          </a:prstGeom>
        </p:spPr>
        <p:txBody>
          <a:bodyPr/>
          <a:lstStyle>
            <a:lvl1pPr marL="0" indent="0">
              <a:buNone/>
              <a:defRPr sz="5000" b="1">
                <a:solidFill>
                  <a:schemeClr val="accent4"/>
                </a:solidFill>
              </a:defRPr>
            </a:lvl1pPr>
          </a:lstStyle>
          <a:p>
            <a:pPr lvl="0"/>
            <a:r>
              <a:rPr lang="en-US" noProof="0"/>
              <a:t>0,00 </a:t>
            </a:r>
          </a:p>
        </p:txBody>
      </p:sp>
      <p:sp>
        <p:nvSpPr>
          <p:cNvPr id="23" name="Espace réservé du texte 2">
            <a:extLst>
              <a:ext uri="{FF2B5EF4-FFF2-40B4-BE49-F238E27FC236}">
                <a16:creationId xmlns:a16="http://schemas.microsoft.com/office/drawing/2014/main" id="{5423B3DC-1B6D-43B0-B2E0-B3BA21CBE1DC}"/>
              </a:ext>
            </a:extLst>
          </p:cNvPr>
          <p:cNvSpPr>
            <a:spLocks noGrp="1"/>
          </p:cNvSpPr>
          <p:nvPr>
            <p:ph type="body" sz="quarter" idx="18" hasCustomPrompt="1"/>
          </p:nvPr>
        </p:nvSpPr>
        <p:spPr>
          <a:xfrm>
            <a:off x="285234" y="1908501"/>
            <a:ext cx="2965965" cy="861774"/>
          </a:xfrm>
          <a:prstGeom prst="rect">
            <a:avLst/>
          </a:prstGeom>
        </p:spPr>
        <p:txBody>
          <a:bodyPr/>
          <a:lstStyle>
            <a:lvl1pPr marL="0" indent="0">
              <a:buNone/>
              <a:defRPr sz="5000" b="1">
                <a:solidFill>
                  <a:schemeClr val="accent3"/>
                </a:solidFill>
              </a:defRPr>
            </a:lvl1pPr>
          </a:lstStyle>
          <a:p>
            <a:pPr lvl="0"/>
            <a:r>
              <a:rPr lang="en-US" noProof="0"/>
              <a:t>0,00 </a:t>
            </a:r>
          </a:p>
        </p:txBody>
      </p:sp>
      <p:sp>
        <p:nvSpPr>
          <p:cNvPr id="25" name="Espace réservé du texte 2">
            <a:extLst>
              <a:ext uri="{FF2B5EF4-FFF2-40B4-BE49-F238E27FC236}">
                <a16:creationId xmlns:a16="http://schemas.microsoft.com/office/drawing/2014/main" id="{6F1F4794-E6FC-449E-BAD1-D17E2E2B5B48}"/>
              </a:ext>
            </a:extLst>
          </p:cNvPr>
          <p:cNvSpPr>
            <a:spLocks noGrp="1"/>
          </p:cNvSpPr>
          <p:nvPr>
            <p:ph type="body" sz="quarter" idx="19" hasCustomPrompt="1"/>
          </p:nvPr>
        </p:nvSpPr>
        <p:spPr>
          <a:xfrm>
            <a:off x="285234" y="4031083"/>
            <a:ext cx="2965965" cy="861774"/>
          </a:xfrm>
          <a:prstGeom prst="rect">
            <a:avLst/>
          </a:prstGeom>
        </p:spPr>
        <p:txBody>
          <a:bodyPr/>
          <a:lstStyle>
            <a:lvl1pPr marL="0" indent="0">
              <a:buNone/>
              <a:defRPr sz="5000" b="1">
                <a:solidFill>
                  <a:schemeClr val="accent5"/>
                </a:solidFill>
              </a:defRPr>
            </a:lvl1pPr>
          </a:lstStyle>
          <a:p>
            <a:pPr lvl="0"/>
            <a:r>
              <a:rPr lang="en-US" noProof="0"/>
              <a:t>00 </a:t>
            </a:r>
          </a:p>
        </p:txBody>
      </p:sp>
      <p:sp>
        <p:nvSpPr>
          <p:cNvPr id="29" name="Espace réservé du texte 2">
            <a:extLst>
              <a:ext uri="{FF2B5EF4-FFF2-40B4-BE49-F238E27FC236}">
                <a16:creationId xmlns:a16="http://schemas.microsoft.com/office/drawing/2014/main" id="{FB1FE772-3619-4B86-B4F7-C2F01F67172D}"/>
              </a:ext>
            </a:extLst>
          </p:cNvPr>
          <p:cNvSpPr>
            <a:spLocks noGrp="1"/>
          </p:cNvSpPr>
          <p:nvPr>
            <p:ph type="body" sz="quarter" idx="20" hasCustomPrompt="1"/>
          </p:nvPr>
        </p:nvSpPr>
        <p:spPr>
          <a:xfrm>
            <a:off x="3491953" y="4031083"/>
            <a:ext cx="2965965" cy="861774"/>
          </a:xfrm>
          <a:prstGeom prst="rect">
            <a:avLst/>
          </a:prstGeom>
        </p:spPr>
        <p:txBody>
          <a:bodyPr/>
          <a:lstStyle>
            <a:lvl1pPr marL="0" indent="0">
              <a:buNone/>
              <a:defRPr sz="5000" b="1">
                <a:solidFill>
                  <a:schemeClr val="accent6"/>
                </a:solidFill>
              </a:defRPr>
            </a:lvl1pPr>
          </a:lstStyle>
          <a:p>
            <a:pPr lvl="0"/>
            <a:r>
              <a:rPr lang="en-US" noProof="0"/>
              <a:t>00 </a:t>
            </a:r>
          </a:p>
        </p:txBody>
      </p:sp>
      <p:sp>
        <p:nvSpPr>
          <p:cNvPr id="6" name="Espace réservé du texte 5">
            <a:extLst>
              <a:ext uri="{FF2B5EF4-FFF2-40B4-BE49-F238E27FC236}">
                <a16:creationId xmlns:a16="http://schemas.microsoft.com/office/drawing/2014/main" id="{EA09C3C1-48BD-4780-B675-DAAD25967EB3}"/>
              </a:ext>
            </a:extLst>
          </p:cNvPr>
          <p:cNvSpPr>
            <a:spLocks noGrp="1"/>
          </p:cNvSpPr>
          <p:nvPr>
            <p:ph type="body" sz="quarter" idx="21"/>
          </p:nvPr>
        </p:nvSpPr>
        <p:spPr>
          <a:xfrm>
            <a:off x="3491953" y="2781988"/>
            <a:ext cx="1632527" cy="369332"/>
          </a:xfrm>
          <a:prstGeom prst="rect">
            <a:avLst/>
          </a:prstGeom>
        </p:spPr>
        <p:txBody>
          <a:bodyPr/>
          <a:lstStyle>
            <a:lvl1pPr marL="0" indent="0">
              <a:buNone/>
              <a:defRPr sz="1800">
                <a:solidFill>
                  <a:schemeClr val="tx2"/>
                </a:solidFill>
              </a:defRPr>
            </a:lvl1pPr>
          </a:lstStyle>
          <a:p>
            <a:pPr lvl="0"/>
            <a:endParaRPr lang="en-US" noProof="0"/>
          </a:p>
        </p:txBody>
      </p:sp>
      <p:sp>
        <p:nvSpPr>
          <p:cNvPr id="32" name="Espace réservé du texte 5">
            <a:extLst>
              <a:ext uri="{FF2B5EF4-FFF2-40B4-BE49-F238E27FC236}">
                <a16:creationId xmlns:a16="http://schemas.microsoft.com/office/drawing/2014/main" id="{2C54322D-923B-4750-BB1A-8DD879573DDD}"/>
              </a:ext>
            </a:extLst>
          </p:cNvPr>
          <p:cNvSpPr>
            <a:spLocks noGrp="1"/>
          </p:cNvSpPr>
          <p:nvPr>
            <p:ph type="body" sz="quarter" idx="22"/>
          </p:nvPr>
        </p:nvSpPr>
        <p:spPr>
          <a:xfrm>
            <a:off x="3491953" y="4912129"/>
            <a:ext cx="1632527" cy="369332"/>
          </a:xfrm>
          <a:prstGeom prst="rect">
            <a:avLst/>
          </a:prstGeom>
        </p:spPr>
        <p:txBody>
          <a:bodyPr/>
          <a:lstStyle>
            <a:lvl1pPr marL="0" indent="0">
              <a:buNone/>
              <a:defRPr sz="1800">
                <a:solidFill>
                  <a:schemeClr val="tx2"/>
                </a:solidFill>
              </a:defRPr>
            </a:lvl1pPr>
          </a:lstStyle>
          <a:p>
            <a:pPr lvl="0"/>
            <a:endParaRPr lang="en-US" noProof="0"/>
          </a:p>
        </p:txBody>
      </p:sp>
      <p:sp>
        <p:nvSpPr>
          <p:cNvPr id="33" name="Espace réservé du texte 5">
            <a:extLst>
              <a:ext uri="{FF2B5EF4-FFF2-40B4-BE49-F238E27FC236}">
                <a16:creationId xmlns:a16="http://schemas.microsoft.com/office/drawing/2014/main" id="{5D62BD64-3F52-4918-91C3-356C638BCEF4}"/>
              </a:ext>
            </a:extLst>
          </p:cNvPr>
          <p:cNvSpPr>
            <a:spLocks noGrp="1"/>
          </p:cNvSpPr>
          <p:nvPr>
            <p:ph type="body" sz="quarter" idx="23"/>
          </p:nvPr>
        </p:nvSpPr>
        <p:spPr>
          <a:xfrm>
            <a:off x="285234" y="4912129"/>
            <a:ext cx="1614055" cy="369332"/>
          </a:xfrm>
          <a:prstGeom prst="rect">
            <a:avLst/>
          </a:prstGeom>
        </p:spPr>
        <p:txBody>
          <a:bodyPr/>
          <a:lstStyle>
            <a:lvl1pPr marL="0" indent="0">
              <a:buNone/>
              <a:defRPr sz="1800">
                <a:solidFill>
                  <a:schemeClr val="tx2"/>
                </a:solidFill>
              </a:defRPr>
            </a:lvl1pPr>
          </a:lstStyle>
          <a:p>
            <a:pPr lvl="0"/>
            <a:endParaRPr lang="en-US" noProof="0"/>
          </a:p>
        </p:txBody>
      </p:sp>
      <p:sp>
        <p:nvSpPr>
          <p:cNvPr id="35" name="Espace réservé du texte 5">
            <a:extLst>
              <a:ext uri="{FF2B5EF4-FFF2-40B4-BE49-F238E27FC236}">
                <a16:creationId xmlns:a16="http://schemas.microsoft.com/office/drawing/2014/main" id="{F5041F54-EB20-4613-9D13-34A6698A6F8A}"/>
              </a:ext>
            </a:extLst>
          </p:cNvPr>
          <p:cNvSpPr>
            <a:spLocks noGrp="1"/>
          </p:cNvSpPr>
          <p:nvPr>
            <p:ph type="body" sz="quarter" idx="24"/>
          </p:nvPr>
        </p:nvSpPr>
        <p:spPr>
          <a:xfrm>
            <a:off x="285233" y="2781988"/>
            <a:ext cx="1614055" cy="369332"/>
          </a:xfrm>
          <a:prstGeom prst="rect">
            <a:avLst/>
          </a:prstGeom>
        </p:spPr>
        <p:txBody>
          <a:bodyPr/>
          <a:lstStyle>
            <a:lvl1pPr marL="0" indent="0">
              <a:buNone/>
              <a:defRPr sz="1800">
                <a:solidFill>
                  <a:schemeClr val="tx2"/>
                </a:solidFill>
              </a:defRPr>
            </a:lvl1pPr>
          </a:lstStyle>
          <a:p>
            <a:pPr lvl="0"/>
            <a:endParaRPr lang="en-US" noProof="0"/>
          </a:p>
        </p:txBody>
      </p:sp>
      <p:sp>
        <p:nvSpPr>
          <p:cNvPr id="21" name="Title 1">
            <a:extLst>
              <a:ext uri="{FF2B5EF4-FFF2-40B4-BE49-F238E27FC236}">
                <a16:creationId xmlns:a16="http://schemas.microsoft.com/office/drawing/2014/main" id="{BFF6A0E5-1076-A11D-FE09-2BE1CE72C564}"/>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3178113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in white backgroun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369DADF-1092-400F-AFD1-40A48DD245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5088" y="2996797"/>
            <a:ext cx="2401824" cy="864406"/>
          </a:xfrm>
          <a:prstGeom prst="rect">
            <a:avLst/>
          </a:prstGeom>
        </p:spPr>
      </p:pic>
      <p:sp>
        <p:nvSpPr>
          <p:cNvPr id="3" name="ZoneTexte 2">
            <a:extLst>
              <a:ext uri="{FF2B5EF4-FFF2-40B4-BE49-F238E27FC236}">
                <a16:creationId xmlns:a16="http://schemas.microsoft.com/office/drawing/2014/main" id="{0965FBBA-FD65-430D-8BAD-C0FE62C8B04D}"/>
              </a:ext>
            </a:extLst>
          </p:cNvPr>
          <p:cNvSpPr txBox="1"/>
          <p:nvPr userDrawn="1"/>
        </p:nvSpPr>
        <p:spPr>
          <a:xfrm>
            <a:off x="4876800" y="6465651"/>
            <a:ext cx="2438400" cy="261610"/>
          </a:xfrm>
          <a:prstGeom prst="rect">
            <a:avLst/>
          </a:prstGeom>
          <a:noFill/>
        </p:spPr>
        <p:txBody>
          <a:bodyPr wrap="square" rtlCol="0">
            <a:spAutoFit/>
          </a:bodyPr>
          <a:lstStyle/>
          <a:p>
            <a:pPr algn="ctr"/>
            <a:r>
              <a:rPr lang="en-US" sz="1100" u="sng" noProof="0"/>
              <a:t>engie.com</a:t>
            </a:r>
          </a:p>
        </p:txBody>
      </p:sp>
    </p:spTree>
    <p:extLst>
      <p:ext uri="{BB962C8B-B14F-4D97-AF65-F5344CB8AC3E}">
        <p14:creationId xmlns:p14="http://schemas.microsoft.com/office/powerpoint/2010/main" val="362933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in blue background">
    <p:bg>
      <p:bgRef idx="1001">
        <a:schemeClr val="bg2"/>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369DADF-1092-400F-AFD1-40A48DD245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5088" y="2996797"/>
            <a:ext cx="2401824" cy="864406"/>
          </a:xfrm>
          <a:prstGeom prst="rect">
            <a:avLst/>
          </a:prstGeom>
        </p:spPr>
      </p:pic>
      <p:sp>
        <p:nvSpPr>
          <p:cNvPr id="3" name="ZoneTexte 2">
            <a:extLst>
              <a:ext uri="{FF2B5EF4-FFF2-40B4-BE49-F238E27FC236}">
                <a16:creationId xmlns:a16="http://schemas.microsoft.com/office/drawing/2014/main" id="{A51A565C-B500-4B95-BA46-5206376F4D38}"/>
              </a:ext>
            </a:extLst>
          </p:cNvPr>
          <p:cNvSpPr txBox="1"/>
          <p:nvPr userDrawn="1"/>
        </p:nvSpPr>
        <p:spPr>
          <a:xfrm>
            <a:off x="4876800" y="6465651"/>
            <a:ext cx="2438400" cy="261610"/>
          </a:xfrm>
          <a:prstGeom prst="rect">
            <a:avLst/>
          </a:prstGeom>
          <a:noFill/>
        </p:spPr>
        <p:txBody>
          <a:bodyPr wrap="square" rtlCol="0">
            <a:spAutoFit/>
          </a:bodyPr>
          <a:lstStyle/>
          <a:p>
            <a:pPr algn="ctr"/>
            <a:r>
              <a:rPr lang="en-US" sz="1100" u="sng" noProof="0"/>
              <a:t>engie.com</a:t>
            </a:r>
          </a:p>
        </p:txBody>
      </p:sp>
    </p:spTree>
    <p:extLst>
      <p:ext uri="{BB962C8B-B14F-4D97-AF65-F5344CB8AC3E}">
        <p14:creationId xmlns:p14="http://schemas.microsoft.com/office/powerpoint/2010/main" val="401119276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E39A-8668-33EE-7EF8-0F9AD8F5E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A3152D-1DE5-6158-E734-35875C3D3F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D5D173-CA0A-EFD9-AC5A-AA75617757CC}"/>
              </a:ext>
            </a:extLst>
          </p:cNvPr>
          <p:cNvSpPr>
            <a:spLocks noGrp="1"/>
          </p:cNvSpPr>
          <p:nvPr>
            <p:ph type="dt" sz="half" idx="10"/>
          </p:nvPr>
        </p:nvSpPr>
        <p:spPr/>
        <p:txBody>
          <a:bodyPr/>
          <a:lstStyle/>
          <a:p>
            <a:fld id="{6DC832A5-5D68-43BA-9442-EBF1A3740689}" type="datetimeFigureOut">
              <a:rPr lang="en-GB" smtClean="0"/>
              <a:t>06/03/2025</a:t>
            </a:fld>
            <a:endParaRPr lang="en-GB"/>
          </a:p>
        </p:txBody>
      </p:sp>
      <p:sp>
        <p:nvSpPr>
          <p:cNvPr id="5" name="Footer Placeholder 4">
            <a:extLst>
              <a:ext uri="{FF2B5EF4-FFF2-40B4-BE49-F238E27FC236}">
                <a16:creationId xmlns:a16="http://schemas.microsoft.com/office/drawing/2014/main" id="{7691745B-9948-6DA1-E79B-2A74F525FB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B650F-805D-BD01-5050-093F67F71384}"/>
              </a:ext>
            </a:extLst>
          </p:cNvPr>
          <p:cNvSpPr>
            <a:spLocks noGrp="1"/>
          </p:cNvSpPr>
          <p:nvPr>
            <p:ph type="sldNum" sz="quarter" idx="12"/>
          </p:nvPr>
        </p:nvSpPr>
        <p:spPr/>
        <p:txBody>
          <a:bodyPr/>
          <a:lstStyle/>
          <a:p>
            <a:fld id="{2101FC89-46B9-4926-8B9B-3EC894AA8D12}" type="slidenum">
              <a:rPr lang="en-GB" smtClean="0"/>
              <a:t>‹#›</a:t>
            </a:fld>
            <a:endParaRPr lang="en-GB"/>
          </a:p>
        </p:txBody>
      </p:sp>
    </p:spTree>
    <p:extLst>
      <p:ext uri="{BB962C8B-B14F-4D97-AF65-F5344CB8AC3E}">
        <p14:creationId xmlns:p14="http://schemas.microsoft.com/office/powerpoint/2010/main" val="99790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291196B-2C2A-3A77-85AA-715BE9E8F3F8}"/>
              </a:ext>
            </a:extLst>
          </p:cNvPr>
          <p:cNvSpPr/>
          <p:nvPr userDrawn="1"/>
        </p:nvSpPr>
        <p:spPr>
          <a:xfrm>
            <a:off x="0" y="1"/>
            <a:ext cx="12192000" cy="5660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Espace réservé du titre 1">
            <a:extLst>
              <a:ext uri="{FF2B5EF4-FFF2-40B4-BE49-F238E27FC236}">
                <a16:creationId xmlns:a16="http://schemas.microsoft.com/office/drawing/2014/main" id="{10F3B108-3CE1-4D6F-AAD5-4C0888A12E78}"/>
              </a:ext>
            </a:extLst>
          </p:cNvPr>
          <p:cNvSpPr>
            <a:spLocks noGrp="1"/>
          </p:cNvSpPr>
          <p:nvPr>
            <p:ph type="title"/>
          </p:nvPr>
        </p:nvSpPr>
        <p:spPr>
          <a:xfrm>
            <a:off x="365142" y="1544576"/>
            <a:ext cx="8348552" cy="861774"/>
          </a:xfrm>
          <a:prstGeom prst="rect">
            <a:avLst/>
          </a:prstGeom>
          <a:ln>
            <a:noFill/>
          </a:ln>
        </p:spPr>
        <p:txBody>
          <a:bodyPr vert="horz" lIns="91440" tIns="45720" rIns="91440" bIns="45720" rtlCol="0" anchor="ctr">
            <a:spAutoFit/>
          </a:bodyPr>
          <a:lstStyle>
            <a:lvl1pPr algn="l">
              <a:lnSpc>
                <a:spcPct val="100000"/>
              </a:lnSpc>
              <a:defRPr sz="5000" cap="all" baseline="0">
                <a:solidFill>
                  <a:schemeClr val="bg1"/>
                </a:solidFill>
              </a:defRPr>
            </a:lvl1pPr>
          </a:lstStyle>
          <a:p>
            <a:endParaRPr lang="en-US" noProof="0"/>
          </a:p>
        </p:txBody>
      </p:sp>
      <p:sp>
        <p:nvSpPr>
          <p:cNvPr id="19" name="ZoneTexte 18">
            <a:extLst>
              <a:ext uri="{FF2B5EF4-FFF2-40B4-BE49-F238E27FC236}">
                <a16:creationId xmlns:a16="http://schemas.microsoft.com/office/drawing/2014/main" id="{AB374B0D-C9F6-4FBD-BFE1-D7D86673B7CA}"/>
              </a:ext>
            </a:extLst>
          </p:cNvPr>
          <p:cNvSpPr txBox="1"/>
          <p:nvPr userDrawn="1"/>
        </p:nvSpPr>
        <p:spPr>
          <a:xfrm>
            <a:off x="4355869" y="5951759"/>
            <a:ext cx="1039091" cy="215444"/>
          </a:xfrm>
          <a:prstGeom prst="rect">
            <a:avLst/>
          </a:prstGeom>
          <a:noFill/>
        </p:spPr>
        <p:txBody>
          <a:bodyPr wrap="square" rtlCol="0">
            <a:spAutoFit/>
          </a:bodyPr>
          <a:lstStyle/>
          <a:p>
            <a:pPr algn="ctr"/>
            <a:r>
              <a:rPr lang="en-US" sz="800" b="1" i="0" spc="0" noProof="0">
                <a:solidFill>
                  <a:schemeClr val="bg1"/>
                </a:solidFill>
                <a:latin typeface="Arial" panose="020B0604020202020204" pitchFamily="34" charset="0"/>
                <a:cs typeface="Arial" panose="020B0604020202020204" pitchFamily="34" charset="0"/>
              </a:rPr>
              <a:t>INTERNE</a:t>
            </a:r>
          </a:p>
        </p:txBody>
      </p:sp>
      <p:sp>
        <p:nvSpPr>
          <p:cNvPr id="20" name="ZoneTexte 19">
            <a:extLst>
              <a:ext uri="{FF2B5EF4-FFF2-40B4-BE49-F238E27FC236}">
                <a16:creationId xmlns:a16="http://schemas.microsoft.com/office/drawing/2014/main" id="{1DFE7E40-6887-4FFB-9910-3A9BF89584BF}"/>
              </a:ext>
            </a:extLst>
          </p:cNvPr>
          <p:cNvSpPr txBox="1"/>
          <p:nvPr userDrawn="1"/>
        </p:nvSpPr>
        <p:spPr>
          <a:xfrm>
            <a:off x="5594465" y="5951759"/>
            <a:ext cx="1039091" cy="215444"/>
          </a:xfrm>
          <a:prstGeom prst="rect">
            <a:avLst/>
          </a:prstGeom>
          <a:noFill/>
        </p:spPr>
        <p:txBody>
          <a:bodyPr wrap="square" rtlCol="0">
            <a:spAutoFit/>
          </a:bodyPr>
          <a:lstStyle/>
          <a:p>
            <a:pPr algn="ctr"/>
            <a:r>
              <a:rPr lang="en-US" sz="800" b="1" i="0" spc="0" noProof="0">
                <a:solidFill>
                  <a:schemeClr val="bg1"/>
                </a:solidFill>
                <a:latin typeface="Arial" panose="020B0604020202020204" pitchFamily="34" charset="0"/>
                <a:cs typeface="Arial" panose="020B0604020202020204" pitchFamily="34" charset="0"/>
              </a:rPr>
              <a:t>RESTREINT</a:t>
            </a:r>
          </a:p>
        </p:txBody>
      </p:sp>
      <p:sp>
        <p:nvSpPr>
          <p:cNvPr id="21" name="ZoneTexte 20">
            <a:extLst>
              <a:ext uri="{FF2B5EF4-FFF2-40B4-BE49-F238E27FC236}">
                <a16:creationId xmlns:a16="http://schemas.microsoft.com/office/drawing/2014/main" id="{755942F4-54B6-4A3F-8E32-4B7DAD30E6CA}"/>
              </a:ext>
            </a:extLst>
          </p:cNvPr>
          <p:cNvSpPr txBox="1"/>
          <p:nvPr userDrawn="1"/>
        </p:nvSpPr>
        <p:spPr>
          <a:xfrm>
            <a:off x="6758246" y="5951759"/>
            <a:ext cx="1039091" cy="215444"/>
          </a:xfrm>
          <a:prstGeom prst="rect">
            <a:avLst/>
          </a:prstGeom>
          <a:noFill/>
        </p:spPr>
        <p:txBody>
          <a:bodyPr wrap="square" rtlCol="0">
            <a:spAutoFit/>
          </a:bodyPr>
          <a:lstStyle/>
          <a:p>
            <a:pPr algn="ctr"/>
            <a:r>
              <a:rPr lang="en-US" sz="800" b="1" i="0" spc="0" noProof="0">
                <a:solidFill>
                  <a:schemeClr val="bg1"/>
                </a:solidFill>
                <a:latin typeface="Arial" panose="020B0604020202020204" pitchFamily="34" charset="0"/>
                <a:cs typeface="Arial" panose="020B0604020202020204" pitchFamily="34" charset="0"/>
              </a:rPr>
              <a:t>SECRET</a:t>
            </a:r>
          </a:p>
        </p:txBody>
      </p:sp>
      <p:cxnSp>
        <p:nvCxnSpPr>
          <p:cNvPr id="22" name="Connecteur droit 21">
            <a:extLst>
              <a:ext uri="{FF2B5EF4-FFF2-40B4-BE49-F238E27FC236}">
                <a16:creationId xmlns:a16="http://schemas.microsoft.com/office/drawing/2014/main" id="{22E9ABFF-323D-4FDB-8E54-A1B7258E3D79}"/>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AB17BEEE-F297-470A-823F-06B0C3A0583C}"/>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0779F609-3C4A-F74E-E2E8-BD46C3013257}"/>
              </a:ext>
            </a:extLst>
          </p:cNvPr>
          <p:cNvCxnSpPr>
            <a:cxnSpLocks/>
          </p:cNvCxnSpPr>
          <p:nvPr userDrawn="1"/>
        </p:nvCxnSpPr>
        <p:spPr>
          <a:xfrm>
            <a:off x="5473959"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B0052070-F8C4-9B35-BE87-DF8F47C1DEC1}"/>
              </a:ext>
            </a:extLst>
          </p:cNvPr>
          <p:cNvCxnSpPr>
            <a:cxnSpLocks/>
          </p:cNvCxnSpPr>
          <p:nvPr userDrawn="1"/>
        </p:nvCxnSpPr>
        <p:spPr>
          <a:xfrm>
            <a:off x="6705034"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Groupe 38">
            <a:extLst>
              <a:ext uri="{FF2B5EF4-FFF2-40B4-BE49-F238E27FC236}">
                <a16:creationId xmlns:a16="http://schemas.microsoft.com/office/drawing/2014/main" id="{74C05077-656F-B727-9634-87FE6ED55D37}"/>
              </a:ext>
            </a:extLst>
          </p:cNvPr>
          <p:cNvGrpSpPr/>
          <p:nvPr userDrawn="1"/>
        </p:nvGrpSpPr>
        <p:grpSpPr>
          <a:xfrm>
            <a:off x="4660055" y="6293057"/>
            <a:ext cx="419945" cy="419945"/>
            <a:chOff x="4660055" y="6248453"/>
            <a:chExt cx="419945" cy="419945"/>
          </a:xfrm>
        </p:grpSpPr>
        <p:sp>
          <p:nvSpPr>
            <p:cNvPr id="40" name="Ellipse 39">
              <a:extLst>
                <a:ext uri="{FF2B5EF4-FFF2-40B4-BE49-F238E27FC236}">
                  <a16:creationId xmlns:a16="http://schemas.microsoft.com/office/drawing/2014/main" id="{6CC51495-9AE5-134A-52E6-8BEFE96A5097}"/>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1" name="Ellipse 40">
              <a:extLst>
                <a:ext uri="{FF2B5EF4-FFF2-40B4-BE49-F238E27FC236}">
                  <a16:creationId xmlns:a16="http://schemas.microsoft.com/office/drawing/2014/main" id="{BE45E799-CEC8-26E0-E50C-25B7F6B6DFEF}"/>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42" name="Groupe 41">
            <a:extLst>
              <a:ext uri="{FF2B5EF4-FFF2-40B4-BE49-F238E27FC236}">
                <a16:creationId xmlns:a16="http://schemas.microsoft.com/office/drawing/2014/main" id="{F19B2A41-F402-ABF0-84F6-D350D02DC269}"/>
              </a:ext>
            </a:extLst>
          </p:cNvPr>
          <p:cNvGrpSpPr/>
          <p:nvPr userDrawn="1"/>
        </p:nvGrpSpPr>
        <p:grpSpPr>
          <a:xfrm>
            <a:off x="5904037" y="6293055"/>
            <a:ext cx="419945" cy="419945"/>
            <a:chOff x="4660055" y="6248453"/>
            <a:chExt cx="419945" cy="419945"/>
          </a:xfrm>
        </p:grpSpPr>
        <p:sp>
          <p:nvSpPr>
            <p:cNvPr id="43" name="Ellipse 42">
              <a:extLst>
                <a:ext uri="{FF2B5EF4-FFF2-40B4-BE49-F238E27FC236}">
                  <a16:creationId xmlns:a16="http://schemas.microsoft.com/office/drawing/2014/main" id="{741455FF-5313-FFD0-43F9-F824FEB8B994}"/>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4" name="Ellipse 43">
              <a:extLst>
                <a:ext uri="{FF2B5EF4-FFF2-40B4-BE49-F238E27FC236}">
                  <a16:creationId xmlns:a16="http://schemas.microsoft.com/office/drawing/2014/main" id="{6A34C543-543A-E4B6-2544-E4B8030FCBEA}"/>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45" name="Groupe 44">
            <a:extLst>
              <a:ext uri="{FF2B5EF4-FFF2-40B4-BE49-F238E27FC236}">
                <a16:creationId xmlns:a16="http://schemas.microsoft.com/office/drawing/2014/main" id="{BAE5CA2F-F6A6-DE5C-390D-E1CDCDD15B5C}"/>
              </a:ext>
            </a:extLst>
          </p:cNvPr>
          <p:cNvGrpSpPr/>
          <p:nvPr userDrawn="1"/>
        </p:nvGrpSpPr>
        <p:grpSpPr>
          <a:xfrm>
            <a:off x="7067818" y="6293053"/>
            <a:ext cx="419945" cy="419945"/>
            <a:chOff x="4660055" y="6248453"/>
            <a:chExt cx="419945" cy="419945"/>
          </a:xfrm>
        </p:grpSpPr>
        <p:sp>
          <p:nvSpPr>
            <p:cNvPr id="46" name="Ellipse 45">
              <a:extLst>
                <a:ext uri="{FF2B5EF4-FFF2-40B4-BE49-F238E27FC236}">
                  <a16:creationId xmlns:a16="http://schemas.microsoft.com/office/drawing/2014/main" id="{8D73EBB9-9466-AB89-5A4D-CE0263309A21}"/>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7" name="Ellipse 46">
              <a:extLst>
                <a:ext uri="{FF2B5EF4-FFF2-40B4-BE49-F238E27FC236}">
                  <a16:creationId xmlns:a16="http://schemas.microsoft.com/office/drawing/2014/main" id="{3E4BCE90-A7D9-8314-C47D-DF3555EEFBDA}"/>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sp>
        <p:nvSpPr>
          <p:cNvPr id="30" name="Rectangle 29">
            <a:extLst>
              <a:ext uri="{FF2B5EF4-FFF2-40B4-BE49-F238E27FC236}">
                <a16:creationId xmlns:a16="http://schemas.microsoft.com/office/drawing/2014/main" id="{1AC14A87-EE06-1F42-568C-B59F7048F08F}"/>
              </a:ext>
            </a:extLst>
          </p:cNvPr>
          <p:cNvSpPr/>
          <p:nvPr userDrawn="1"/>
        </p:nvSpPr>
        <p:spPr>
          <a:xfrm>
            <a:off x="0" y="5531452"/>
            <a:ext cx="9157061" cy="257138"/>
          </a:xfrm>
          <a:prstGeom prst="rect">
            <a:avLst/>
          </a:prstGeom>
          <a:gradFill flip="none" rotWithShape="1">
            <a:gsLst>
              <a:gs pos="0">
                <a:srgbClr val="00BCFD"/>
              </a:gs>
              <a:gs pos="100000">
                <a:srgbClr val="23D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1" name="Image 15">
            <a:extLst>
              <a:ext uri="{FF2B5EF4-FFF2-40B4-BE49-F238E27FC236}">
                <a16:creationId xmlns:a16="http://schemas.microsoft.com/office/drawing/2014/main" id="{32E43515-99C3-E312-30BD-60EE5FA703D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376510" y="4485146"/>
            <a:ext cx="1438980" cy="517883"/>
          </a:xfrm>
          <a:prstGeom prst="rect">
            <a:avLst/>
          </a:prstGeom>
          <a:ln>
            <a:noFill/>
          </a:ln>
        </p:spPr>
      </p:pic>
      <p:sp>
        <p:nvSpPr>
          <p:cNvPr id="27" name="ZoneTexte 28">
            <a:extLst>
              <a:ext uri="{FF2B5EF4-FFF2-40B4-BE49-F238E27FC236}">
                <a16:creationId xmlns:a16="http://schemas.microsoft.com/office/drawing/2014/main" id="{D6BB8381-8ECB-70B5-1F9D-9BEF9AE13C4E}"/>
              </a:ext>
            </a:extLst>
          </p:cNvPr>
          <p:cNvSpPr txBox="1"/>
          <p:nvPr userDrawn="1"/>
        </p:nvSpPr>
        <p:spPr>
          <a:xfrm>
            <a:off x="4355869"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RESTRICTED</a:t>
            </a:r>
          </a:p>
        </p:txBody>
      </p:sp>
      <p:sp>
        <p:nvSpPr>
          <p:cNvPr id="28" name="ZoneTexte 31">
            <a:extLst>
              <a:ext uri="{FF2B5EF4-FFF2-40B4-BE49-F238E27FC236}">
                <a16:creationId xmlns:a16="http://schemas.microsoft.com/office/drawing/2014/main" id="{FA2B74C9-CBCE-1907-8E3A-0AF4EA8D8FD2}"/>
              </a:ext>
            </a:extLst>
          </p:cNvPr>
          <p:cNvSpPr txBox="1"/>
          <p:nvPr userDrawn="1"/>
        </p:nvSpPr>
        <p:spPr>
          <a:xfrm>
            <a:off x="5594465"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INTERNAL</a:t>
            </a:r>
          </a:p>
        </p:txBody>
      </p:sp>
      <p:sp>
        <p:nvSpPr>
          <p:cNvPr id="32" name="ZoneTexte 32">
            <a:extLst>
              <a:ext uri="{FF2B5EF4-FFF2-40B4-BE49-F238E27FC236}">
                <a16:creationId xmlns:a16="http://schemas.microsoft.com/office/drawing/2014/main" id="{98A7D84C-0AAF-215C-7081-F5CBA17E546E}"/>
              </a:ext>
            </a:extLst>
          </p:cNvPr>
          <p:cNvSpPr txBox="1"/>
          <p:nvPr userDrawn="1"/>
        </p:nvSpPr>
        <p:spPr>
          <a:xfrm>
            <a:off x="6758246"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SECRET</a:t>
            </a:r>
          </a:p>
        </p:txBody>
      </p:sp>
      <p:sp>
        <p:nvSpPr>
          <p:cNvPr id="26" name="Espace réservé du texte 11">
            <a:extLst>
              <a:ext uri="{FF2B5EF4-FFF2-40B4-BE49-F238E27FC236}">
                <a16:creationId xmlns:a16="http://schemas.microsoft.com/office/drawing/2014/main" id="{AC7DBAEB-5019-B3E8-666A-8362470008ED}"/>
              </a:ext>
            </a:extLst>
          </p:cNvPr>
          <p:cNvSpPr>
            <a:spLocks noGrp="1"/>
          </p:cNvSpPr>
          <p:nvPr>
            <p:ph type="body" sz="quarter" idx="10"/>
          </p:nvPr>
        </p:nvSpPr>
        <p:spPr>
          <a:xfrm>
            <a:off x="6343457" y="3662926"/>
            <a:ext cx="4853116" cy="400110"/>
          </a:xfrm>
          <a:prstGeom prst="rect">
            <a:avLst/>
          </a:prstGeom>
        </p:spPr>
        <p:txBody>
          <a:bodyPr anchor="ctr">
            <a:spAutoFit/>
          </a:bodyPr>
          <a:lstStyle>
            <a:lvl1pPr marL="0" indent="0" algn="r">
              <a:lnSpc>
                <a:spcPct val="100000"/>
              </a:lnSpc>
              <a:buNone/>
              <a:defRPr sz="2000">
                <a:solidFill>
                  <a:schemeClr val="bg1"/>
                </a:solidFill>
              </a:defRPr>
            </a:lvl1pPr>
          </a:lstStyle>
          <a:p>
            <a:pPr lvl="0"/>
            <a:endParaRPr lang="en-US" noProof="0"/>
          </a:p>
        </p:txBody>
      </p:sp>
    </p:spTree>
    <p:extLst>
      <p:ext uri="{BB962C8B-B14F-4D97-AF65-F5344CB8AC3E}">
        <p14:creationId xmlns:p14="http://schemas.microsoft.com/office/powerpoint/2010/main" val="11446768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cxnSp>
        <p:nvCxnSpPr>
          <p:cNvPr id="12" name="Straight Connector 11">
            <a:extLst>
              <a:ext uri="{FF2B5EF4-FFF2-40B4-BE49-F238E27FC236}">
                <a16:creationId xmlns:a16="http://schemas.microsoft.com/office/drawing/2014/main" id="{0F312965-B556-498A-8FD9-20D33996CE4F}"/>
              </a:ext>
            </a:extLst>
          </p:cNvPr>
          <p:cNvCxnSpPr/>
          <p:nvPr userDrawn="1"/>
        </p:nvCxnSpPr>
        <p:spPr>
          <a:xfrm>
            <a:off x="0" y="890167"/>
            <a:ext cx="463391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texte 26">
            <a:extLst>
              <a:ext uri="{FF2B5EF4-FFF2-40B4-BE49-F238E27FC236}">
                <a16:creationId xmlns:a16="http://schemas.microsoft.com/office/drawing/2014/main" id="{24CACEE7-33A0-4B90-BD78-372E43E5128B}"/>
              </a:ext>
            </a:extLst>
          </p:cNvPr>
          <p:cNvSpPr>
            <a:spLocks noGrp="1"/>
          </p:cNvSpPr>
          <p:nvPr>
            <p:ph type="body" sz="quarter" idx="11" hasCustomPrompt="1"/>
          </p:nvPr>
        </p:nvSpPr>
        <p:spPr>
          <a:xfrm>
            <a:off x="6869129" y="1974557"/>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14" name="Espace réservé du texte 26">
            <a:extLst>
              <a:ext uri="{FF2B5EF4-FFF2-40B4-BE49-F238E27FC236}">
                <a16:creationId xmlns:a16="http://schemas.microsoft.com/office/drawing/2014/main" id="{1DD0599C-1921-47BA-9B44-F0954A4F9B71}"/>
              </a:ext>
            </a:extLst>
          </p:cNvPr>
          <p:cNvSpPr>
            <a:spLocks noGrp="1"/>
          </p:cNvSpPr>
          <p:nvPr>
            <p:ph type="body" sz="quarter" idx="12" hasCustomPrompt="1"/>
          </p:nvPr>
        </p:nvSpPr>
        <p:spPr>
          <a:xfrm>
            <a:off x="4239722" y="2249067"/>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15" name="Espace réservé du texte 26">
            <a:extLst>
              <a:ext uri="{FF2B5EF4-FFF2-40B4-BE49-F238E27FC236}">
                <a16:creationId xmlns:a16="http://schemas.microsoft.com/office/drawing/2014/main" id="{615A44B0-6E89-4733-91D2-0945757FEB11}"/>
              </a:ext>
            </a:extLst>
          </p:cNvPr>
          <p:cNvSpPr>
            <a:spLocks noGrp="1"/>
          </p:cNvSpPr>
          <p:nvPr>
            <p:ph type="body" sz="quarter" idx="13" hasCustomPrompt="1"/>
          </p:nvPr>
        </p:nvSpPr>
        <p:spPr>
          <a:xfrm>
            <a:off x="4993520" y="2043809"/>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16" name="Espace réservé du texte 26">
            <a:extLst>
              <a:ext uri="{FF2B5EF4-FFF2-40B4-BE49-F238E27FC236}">
                <a16:creationId xmlns:a16="http://schemas.microsoft.com/office/drawing/2014/main" id="{7693AF9D-365D-45DE-A221-58D1EE4E146B}"/>
              </a:ext>
            </a:extLst>
          </p:cNvPr>
          <p:cNvSpPr>
            <a:spLocks noGrp="1"/>
          </p:cNvSpPr>
          <p:nvPr>
            <p:ph type="body" sz="quarter" idx="14" hasCustomPrompt="1"/>
          </p:nvPr>
        </p:nvSpPr>
        <p:spPr>
          <a:xfrm>
            <a:off x="6869129" y="2879950"/>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17" name="Espace réservé du texte 26">
            <a:extLst>
              <a:ext uri="{FF2B5EF4-FFF2-40B4-BE49-F238E27FC236}">
                <a16:creationId xmlns:a16="http://schemas.microsoft.com/office/drawing/2014/main" id="{364D430B-463E-4695-95DE-028D23FA5B63}"/>
              </a:ext>
            </a:extLst>
          </p:cNvPr>
          <p:cNvSpPr>
            <a:spLocks noGrp="1"/>
          </p:cNvSpPr>
          <p:nvPr>
            <p:ph type="body" sz="quarter" idx="15" hasCustomPrompt="1"/>
          </p:nvPr>
        </p:nvSpPr>
        <p:spPr>
          <a:xfrm>
            <a:off x="4239722" y="3154460"/>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18" name="Espace réservé du texte 26">
            <a:extLst>
              <a:ext uri="{FF2B5EF4-FFF2-40B4-BE49-F238E27FC236}">
                <a16:creationId xmlns:a16="http://schemas.microsoft.com/office/drawing/2014/main" id="{C1125814-0E7E-4FC6-964D-D66E5FCE5702}"/>
              </a:ext>
            </a:extLst>
          </p:cNvPr>
          <p:cNvSpPr>
            <a:spLocks noGrp="1"/>
          </p:cNvSpPr>
          <p:nvPr>
            <p:ph type="body" sz="quarter" idx="16" hasCustomPrompt="1"/>
          </p:nvPr>
        </p:nvSpPr>
        <p:spPr>
          <a:xfrm>
            <a:off x="4993520" y="2949202"/>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19" name="Espace réservé du texte 26">
            <a:extLst>
              <a:ext uri="{FF2B5EF4-FFF2-40B4-BE49-F238E27FC236}">
                <a16:creationId xmlns:a16="http://schemas.microsoft.com/office/drawing/2014/main" id="{0A04B0AE-6C8D-43D9-9DA1-6AEA3EFE1747}"/>
              </a:ext>
            </a:extLst>
          </p:cNvPr>
          <p:cNvSpPr>
            <a:spLocks noGrp="1"/>
          </p:cNvSpPr>
          <p:nvPr>
            <p:ph type="body" sz="quarter" idx="17" hasCustomPrompt="1"/>
          </p:nvPr>
        </p:nvSpPr>
        <p:spPr>
          <a:xfrm>
            <a:off x="6869129" y="3807489"/>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20" name="Espace réservé du texte 26">
            <a:extLst>
              <a:ext uri="{FF2B5EF4-FFF2-40B4-BE49-F238E27FC236}">
                <a16:creationId xmlns:a16="http://schemas.microsoft.com/office/drawing/2014/main" id="{34E38AAA-2D02-491E-BA59-59DDA7C30081}"/>
              </a:ext>
            </a:extLst>
          </p:cNvPr>
          <p:cNvSpPr>
            <a:spLocks noGrp="1"/>
          </p:cNvSpPr>
          <p:nvPr>
            <p:ph type="body" sz="quarter" idx="18" hasCustomPrompt="1"/>
          </p:nvPr>
        </p:nvSpPr>
        <p:spPr>
          <a:xfrm>
            <a:off x="4239722" y="4081999"/>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21" name="Espace réservé du texte 26">
            <a:extLst>
              <a:ext uri="{FF2B5EF4-FFF2-40B4-BE49-F238E27FC236}">
                <a16:creationId xmlns:a16="http://schemas.microsoft.com/office/drawing/2014/main" id="{90BEB854-DBA8-4CF6-9783-FE19C6575767}"/>
              </a:ext>
            </a:extLst>
          </p:cNvPr>
          <p:cNvSpPr>
            <a:spLocks noGrp="1"/>
          </p:cNvSpPr>
          <p:nvPr>
            <p:ph type="body" sz="quarter" idx="19" hasCustomPrompt="1"/>
          </p:nvPr>
        </p:nvSpPr>
        <p:spPr>
          <a:xfrm>
            <a:off x="4993520" y="3876741"/>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22" name="Espace réservé du texte 26">
            <a:extLst>
              <a:ext uri="{FF2B5EF4-FFF2-40B4-BE49-F238E27FC236}">
                <a16:creationId xmlns:a16="http://schemas.microsoft.com/office/drawing/2014/main" id="{BA3EE6DE-1BA8-43A7-ADD1-29CD4F21CC7A}"/>
              </a:ext>
            </a:extLst>
          </p:cNvPr>
          <p:cNvSpPr>
            <a:spLocks noGrp="1"/>
          </p:cNvSpPr>
          <p:nvPr>
            <p:ph type="body" sz="quarter" idx="20" hasCustomPrompt="1"/>
          </p:nvPr>
        </p:nvSpPr>
        <p:spPr>
          <a:xfrm>
            <a:off x="6869129" y="4714023"/>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23" name="Espace réservé du texte 26">
            <a:extLst>
              <a:ext uri="{FF2B5EF4-FFF2-40B4-BE49-F238E27FC236}">
                <a16:creationId xmlns:a16="http://schemas.microsoft.com/office/drawing/2014/main" id="{1CA142FE-3D9B-44AB-A8F3-187CFAFAD6B5}"/>
              </a:ext>
            </a:extLst>
          </p:cNvPr>
          <p:cNvSpPr>
            <a:spLocks noGrp="1"/>
          </p:cNvSpPr>
          <p:nvPr>
            <p:ph type="body" sz="quarter" idx="21" hasCustomPrompt="1"/>
          </p:nvPr>
        </p:nvSpPr>
        <p:spPr>
          <a:xfrm>
            <a:off x="4239722" y="4988533"/>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24" name="Espace réservé du texte 26">
            <a:extLst>
              <a:ext uri="{FF2B5EF4-FFF2-40B4-BE49-F238E27FC236}">
                <a16:creationId xmlns:a16="http://schemas.microsoft.com/office/drawing/2014/main" id="{184BCBA6-CDDC-4134-AEF3-B9CB61956477}"/>
              </a:ext>
            </a:extLst>
          </p:cNvPr>
          <p:cNvSpPr>
            <a:spLocks noGrp="1"/>
          </p:cNvSpPr>
          <p:nvPr>
            <p:ph type="body" sz="quarter" idx="22" hasCustomPrompt="1"/>
          </p:nvPr>
        </p:nvSpPr>
        <p:spPr>
          <a:xfrm>
            <a:off x="4993520" y="4783275"/>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25" name="Espace réservé du texte 26">
            <a:extLst>
              <a:ext uri="{FF2B5EF4-FFF2-40B4-BE49-F238E27FC236}">
                <a16:creationId xmlns:a16="http://schemas.microsoft.com/office/drawing/2014/main" id="{64728F90-9961-40D7-ADE3-000E176AFFC5}"/>
              </a:ext>
            </a:extLst>
          </p:cNvPr>
          <p:cNvSpPr>
            <a:spLocks noGrp="1"/>
          </p:cNvSpPr>
          <p:nvPr>
            <p:ph type="body" sz="quarter" idx="23" hasCustomPrompt="1"/>
          </p:nvPr>
        </p:nvSpPr>
        <p:spPr>
          <a:xfrm>
            <a:off x="10527538" y="1974557"/>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26" name="Espace réservé du texte 26">
            <a:extLst>
              <a:ext uri="{FF2B5EF4-FFF2-40B4-BE49-F238E27FC236}">
                <a16:creationId xmlns:a16="http://schemas.microsoft.com/office/drawing/2014/main" id="{61F66FFE-67C9-4B56-8324-EF6BDFE32E4B}"/>
              </a:ext>
            </a:extLst>
          </p:cNvPr>
          <p:cNvSpPr>
            <a:spLocks noGrp="1"/>
          </p:cNvSpPr>
          <p:nvPr>
            <p:ph type="body" sz="quarter" idx="24" hasCustomPrompt="1"/>
          </p:nvPr>
        </p:nvSpPr>
        <p:spPr>
          <a:xfrm>
            <a:off x="7898131" y="2249067"/>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27" name="Espace réservé du texte 26">
            <a:extLst>
              <a:ext uri="{FF2B5EF4-FFF2-40B4-BE49-F238E27FC236}">
                <a16:creationId xmlns:a16="http://schemas.microsoft.com/office/drawing/2014/main" id="{770BEFA4-581A-4759-8605-C6AF6C4085AC}"/>
              </a:ext>
            </a:extLst>
          </p:cNvPr>
          <p:cNvSpPr>
            <a:spLocks noGrp="1"/>
          </p:cNvSpPr>
          <p:nvPr>
            <p:ph type="body" sz="quarter" idx="25" hasCustomPrompt="1"/>
          </p:nvPr>
        </p:nvSpPr>
        <p:spPr>
          <a:xfrm>
            <a:off x="8651929" y="2043809"/>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28" name="Espace réservé du texte 26">
            <a:extLst>
              <a:ext uri="{FF2B5EF4-FFF2-40B4-BE49-F238E27FC236}">
                <a16:creationId xmlns:a16="http://schemas.microsoft.com/office/drawing/2014/main" id="{0DC42330-EAE2-49DE-BF3A-315F8F226555}"/>
              </a:ext>
            </a:extLst>
          </p:cNvPr>
          <p:cNvSpPr>
            <a:spLocks noGrp="1"/>
          </p:cNvSpPr>
          <p:nvPr>
            <p:ph type="body" sz="quarter" idx="26" hasCustomPrompt="1"/>
          </p:nvPr>
        </p:nvSpPr>
        <p:spPr>
          <a:xfrm>
            <a:off x="10527538" y="2879950"/>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29" name="Espace réservé du texte 26">
            <a:extLst>
              <a:ext uri="{FF2B5EF4-FFF2-40B4-BE49-F238E27FC236}">
                <a16:creationId xmlns:a16="http://schemas.microsoft.com/office/drawing/2014/main" id="{88D570F5-9141-4173-B1A7-2A1E8ABCE4F1}"/>
              </a:ext>
            </a:extLst>
          </p:cNvPr>
          <p:cNvSpPr>
            <a:spLocks noGrp="1"/>
          </p:cNvSpPr>
          <p:nvPr>
            <p:ph type="body" sz="quarter" idx="27" hasCustomPrompt="1"/>
          </p:nvPr>
        </p:nvSpPr>
        <p:spPr>
          <a:xfrm>
            <a:off x="7898131" y="3154460"/>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30" name="Espace réservé du texte 26">
            <a:extLst>
              <a:ext uri="{FF2B5EF4-FFF2-40B4-BE49-F238E27FC236}">
                <a16:creationId xmlns:a16="http://schemas.microsoft.com/office/drawing/2014/main" id="{5EB5C6CD-1AB5-462B-8ECE-62054284C491}"/>
              </a:ext>
            </a:extLst>
          </p:cNvPr>
          <p:cNvSpPr>
            <a:spLocks noGrp="1"/>
          </p:cNvSpPr>
          <p:nvPr>
            <p:ph type="body" sz="quarter" idx="28" hasCustomPrompt="1"/>
          </p:nvPr>
        </p:nvSpPr>
        <p:spPr>
          <a:xfrm>
            <a:off x="8651929" y="2949202"/>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31" name="Espace réservé du texte 26">
            <a:extLst>
              <a:ext uri="{FF2B5EF4-FFF2-40B4-BE49-F238E27FC236}">
                <a16:creationId xmlns:a16="http://schemas.microsoft.com/office/drawing/2014/main" id="{814B6700-A687-4F5F-879A-807CA2B3B2EC}"/>
              </a:ext>
            </a:extLst>
          </p:cNvPr>
          <p:cNvSpPr>
            <a:spLocks noGrp="1"/>
          </p:cNvSpPr>
          <p:nvPr>
            <p:ph type="body" sz="quarter" idx="29" hasCustomPrompt="1"/>
          </p:nvPr>
        </p:nvSpPr>
        <p:spPr>
          <a:xfrm>
            <a:off x="10527538" y="3807489"/>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32" name="Espace réservé du texte 26">
            <a:extLst>
              <a:ext uri="{FF2B5EF4-FFF2-40B4-BE49-F238E27FC236}">
                <a16:creationId xmlns:a16="http://schemas.microsoft.com/office/drawing/2014/main" id="{027CC24C-CBD9-47AF-B3FC-B05FD537C7F3}"/>
              </a:ext>
            </a:extLst>
          </p:cNvPr>
          <p:cNvSpPr>
            <a:spLocks noGrp="1"/>
          </p:cNvSpPr>
          <p:nvPr>
            <p:ph type="body" sz="quarter" idx="30" hasCustomPrompt="1"/>
          </p:nvPr>
        </p:nvSpPr>
        <p:spPr>
          <a:xfrm>
            <a:off x="7898131" y="4081999"/>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33" name="Espace réservé du texte 26">
            <a:extLst>
              <a:ext uri="{FF2B5EF4-FFF2-40B4-BE49-F238E27FC236}">
                <a16:creationId xmlns:a16="http://schemas.microsoft.com/office/drawing/2014/main" id="{1E06401C-90FC-474B-955D-3DA7848F08F4}"/>
              </a:ext>
            </a:extLst>
          </p:cNvPr>
          <p:cNvSpPr>
            <a:spLocks noGrp="1"/>
          </p:cNvSpPr>
          <p:nvPr>
            <p:ph type="body" sz="quarter" idx="31" hasCustomPrompt="1"/>
          </p:nvPr>
        </p:nvSpPr>
        <p:spPr>
          <a:xfrm>
            <a:off x="8651929" y="3876741"/>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34" name="Espace réservé du texte 26">
            <a:extLst>
              <a:ext uri="{FF2B5EF4-FFF2-40B4-BE49-F238E27FC236}">
                <a16:creationId xmlns:a16="http://schemas.microsoft.com/office/drawing/2014/main" id="{93FB19A3-E5D8-4E8E-A06D-80CA1D7683D9}"/>
              </a:ext>
            </a:extLst>
          </p:cNvPr>
          <p:cNvSpPr>
            <a:spLocks noGrp="1"/>
          </p:cNvSpPr>
          <p:nvPr>
            <p:ph type="body" sz="quarter" idx="32" hasCustomPrompt="1"/>
          </p:nvPr>
        </p:nvSpPr>
        <p:spPr>
          <a:xfrm>
            <a:off x="10527538" y="4714023"/>
            <a:ext cx="800219" cy="646331"/>
          </a:xfrm>
          <a:prstGeom prst="rect">
            <a:avLst/>
          </a:prstGeom>
        </p:spPr>
        <p:txBody>
          <a:bodyPr wrap="none"/>
          <a:lstStyle>
            <a:lvl1pPr marL="0" indent="0" algn="l">
              <a:buNone/>
              <a:defRPr sz="3600">
                <a:solidFill>
                  <a:schemeClr val="accent1"/>
                </a:solidFill>
                <a:latin typeface="+mj-lt"/>
              </a:defRPr>
            </a:lvl1pPr>
          </a:lstStyle>
          <a:p>
            <a:pPr lvl="0"/>
            <a:r>
              <a:rPr lang="en-US" noProof="0"/>
              <a:t>00</a:t>
            </a:r>
          </a:p>
        </p:txBody>
      </p:sp>
      <p:sp>
        <p:nvSpPr>
          <p:cNvPr id="35" name="Espace réservé du texte 26">
            <a:extLst>
              <a:ext uri="{FF2B5EF4-FFF2-40B4-BE49-F238E27FC236}">
                <a16:creationId xmlns:a16="http://schemas.microsoft.com/office/drawing/2014/main" id="{47585CE7-6316-4828-B3DF-CB274927576F}"/>
              </a:ext>
            </a:extLst>
          </p:cNvPr>
          <p:cNvSpPr>
            <a:spLocks noGrp="1"/>
          </p:cNvSpPr>
          <p:nvPr>
            <p:ph type="body" sz="quarter" idx="33" hasCustomPrompt="1"/>
          </p:nvPr>
        </p:nvSpPr>
        <p:spPr>
          <a:xfrm>
            <a:off x="7898131" y="4988533"/>
            <a:ext cx="2592377" cy="307777"/>
          </a:xfrm>
          <a:prstGeom prst="rect">
            <a:avLst/>
          </a:prstGeom>
        </p:spPr>
        <p:txBody>
          <a:bodyPr wrap="none"/>
          <a:lstStyle>
            <a:lvl1pPr marL="0" indent="0" algn="r">
              <a:buNone/>
              <a:defRPr sz="1400" b="1">
                <a:solidFill>
                  <a:schemeClr val="accent2"/>
                </a:solidFill>
                <a:latin typeface="+mn-lt"/>
              </a:defRPr>
            </a:lvl1pPr>
          </a:lstStyle>
          <a:p>
            <a:pPr lvl="0"/>
            <a:r>
              <a:rPr lang="en-US" noProof="0"/>
              <a:t>information complémentaire</a:t>
            </a:r>
          </a:p>
        </p:txBody>
      </p:sp>
      <p:sp>
        <p:nvSpPr>
          <p:cNvPr id="36" name="Espace réservé du texte 26">
            <a:extLst>
              <a:ext uri="{FF2B5EF4-FFF2-40B4-BE49-F238E27FC236}">
                <a16:creationId xmlns:a16="http://schemas.microsoft.com/office/drawing/2014/main" id="{BB399784-B415-4005-889F-EEEC498D6E30}"/>
              </a:ext>
            </a:extLst>
          </p:cNvPr>
          <p:cNvSpPr>
            <a:spLocks noGrp="1"/>
          </p:cNvSpPr>
          <p:nvPr>
            <p:ph type="body" sz="quarter" idx="34" hasCustomPrompt="1"/>
          </p:nvPr>
        </p:nvSpPr>
        <p:spPr>
          <a:xfrm>
            <a:off x="8651929" y="4783275"/>
            <a:ext cx="1838580" cy="307777"/>
          </a:xfrm>
          <a:prstGeom prst="rect">
            <a:avLst/>
          </a:prstGeom>
        </p:spPr>
        <p:txBody>
          <a:bodyPr wrap="none" anchor="b" anchorCtr="0"/>
          <a:lstStyle>
            <a:lvl1pPr marL="0" indent="0" algn="r">
              <a:buNone/>
              <a:defRPr sz="1400">
                <a:solidFill>
                  <a:schemeClr val="tx2"/>
                </a:solidFill>
                <a:latin typeface="+mj-lt"/>
              </a:defRPr>
            </a:lvl1pPr>
          </a:lstStyle>
          <a:p>
            <a:pPr lvl="0"/>
            <a:r>
              <a:rPr lang="en-US" noProof="0"/>
              <a:t>Titre du chapitre</a:t>
            </a:r>
          </a:p>
        </p:txBody>
      </p:sp>
      <p:sp>
        <p:nvSpPr>
          <p:cNvPr id="42" name="Espace réservé du numéro de diapositive 6">
            <a:extLst>
              <a:ext uri="{FF2B5EF4-FFF2-40B4-BE49-F238E27FC236}">
                <a16:creationId xmlns:a16="http://schemas.microsoft.com/office/drawing/2014/main" id="{B78B2641-6475-4BDF-A0CD-80087E12D46A}"/>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43" name="Espace réservé du pied de page 4">
            <a:extLst>
              <a:ext uri="{FF2B5EF4-FFF2-40B4-BE49-F238E27FC236}">
                <a16:creationId xmlns:a16="http://schemas.microsoft.com/office/drawing/2014/main" id="{B728A726-E9B6-4A23-9D33-8DEF4EB8EEB9}"/>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38" name="Title 1">
            <a:extLst>
              <a:ext uri="{FF2B5EF4-FFF2-40B4-BE49-F238E27FC236}">
                <a16:creationId xmlns:a16="http://schemas.microsoft.com/office/drawing/2014/main" id="{279688E9-79BF-4A24-6D97-49FD7BAB4CD3}"/>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305869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9CB0F-FE28-476B-99CE-E98B82279D6E}"/>
              </a:ext>
            </a:extLst>
          </p:cNvPr>
          <p:cNvSpPr/>
          <p:nvPr userDrawn="1"/>
        </p:nvSpPr>
        <p:spPr>
          <a:xfrm>
            <a:off x="369887" y="375138"/>
            <a:ext cx="11822113" cy="239861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j-lt"/>
            </a:endParaRPr>
          </a:p>
        </p:txBody>
      </p:sp>
      <p:sp>
        <p:nvSpPr>
          <p:cNvPr id="14" name="Rectangle 13">
            <a:extLst>
              <a:ext uri="{FF2B5EF4-FFF2-40B4-BE49-F238E27FC236}">
                <a16:creationId xmlns:a16="http://schemas.microsoft.com/office/drawing/2014/main" id="{D0535367-D0EC-44EC-837B-EED656EC4AAE}"/>
              </a:ext>
            </a:extLst>
          </p:cNvPr>
          <p:cNvSpPr/>
          <p:nvPr userDrawn="1"/>
        </p:nvSpPr>
        <p:spPr>
          <a:xfrm>
            <a:off x="0" y="2550072"/>
            <a:ext cx="3048001" cy="447357"/>
          </a:xfrm>
          <a:prstGeom prst="rect">
            <a:avLst/>
          </a:prstGeom>
          <a:gradFill flip="none" rotWithShape="1">
            <a:gsLst>
              <a:gs pos="0">
                <a:srgbClr val="00BCFD"/>
              </a:gs>
              <a:gs pos="100000">
                <a:srgbClr val="23D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Titre 17">
            <a:extLst>
              <a:ext uri="{FF2B5EF4-FFF2-40B4-BE49-F238E27FC236}">
                <a16:creationId xmlns:a16="http://schemas.microsoft.com/office/drawing/2014/main" id="{79E9E6B7-3D3C-D34F-B8D9-529F5742E85E}"/>
              </a:ext>
            </a:extLst>
          </p:cNvPr>
          <p:cNvSpPr>
            <a:spLocks noGrp="1"/>
          </p:cNvSpPr>
          <p:nvPr>
            <p:ph type="title"/>
          </p:nvPr>
        </p:nvSpPr>
        <p:spPr>
          <a:xfrm>
            <a:off x="4355869" y="3146051"/>
            <a:ext cx="7375541" cy="646331"/>
          </a:xfrm>
        </p:spPr>
        <p:txBody>
          <a:bodyPr wrap="square" anchor="t" anchorCtr="0">
            <a:spAutoFit/>
          </a:bodyPr>
          <a:lstStyle>
            <a:lvl1pPr algn="r">
              <a:defRPr sz="3600" b="0">
                <a:solidFill>
                  <a:schemeClr val="accent1"/>
                </a:solidFill>
                <a:latin typeface="+mj-lt"/>
              </a:defRPr>
            </a:lvl1pPr>
          </a:lstStyle>
          <a:p>
            <a:endParaRPr lang="en-US" noProof="0"/>
          </a:p>
        </p:txBody>
      </p:sp>
      <p:sp>
        <p:nvSpPr>
          <p:cNvPr id="32" name="Espace réservé du texte 19">
            <a:extLst>
              <a:ext uri="{FF2B5EF4-FFF2-40B4-BE49-F238E27FC236}">
                <a16:creationId xmlns:a16="http://schemas.microsoft.com/office/drawing/2014/main" id="{F4C3FFD8-AC3F-2B41-8663-BE489030FF05}"/>
              </a:ext>
            </a:extLst>
          </p:cNvPr>
          <p:cNvSpPr>
            <a:spLocks noGrp="1"/>
          </p:cNvSpPr>
          <p:nvPr>
            <p:ph type="body" sz="quarter" idx="11"/>
          </p:nvPr>
        </p:nvSpPr>
        <p:spPr>
          <a:xfrm>
            <a:off x="6592673" y="3936876"/>
            <a:ext cx="5138737" cy="400110"/>
          </a:xfrm>
          <a:prstGeom prst="rect">
            <a:avLst/>
          </a:prstGeom>
        </p:spPr>
        <p:txBody>
          <a:bodyPr/>
          <a:lstStyle>
            <a:lvl1pPr marL="0" indent="0" algn="r">
              <a:buNone/>
              <a:defRPr sz="2000">
                <a:solidFill>
                  <a:schemeClr val="accent1"/>
                </a:solidFill>
              </a:defRPr>
            </a:lvl1pPr>
          </a:lstStyle>
          <a:p>
            <a:pPr lvl="0"/>
            <a:endParaRPr lang="en-US" noProof="0"/>
          </a:p>
        </p:txBody>
      </p:sp>
      <p:pic>
        <p:nvPicPr>
          <p:cNvPr id="33" name="Image 32">
            <a:extLst>
              <a:ext uri="{FF2B5EF4-FFF2-40B4-BE49-F238E27FC236}">
                <a16:creationId xmlns:a16="http://schemas.microsoft.com/office/drawing/2014/main" id="{991CF24F-4CF5-7445-AFF8-4246403A36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6510" y="4858863"/>
            <a:ext cx="1438980" cy="517883"/>
          </a:xfrm>
          <a:prstGeom prst="rect">
            <a:avLst/>
          </a:prstGeom>
          <a:ln>
            <a:noFill/>
          </a:ln>
        </p:spPr>
      </p:pic>
      <p:cxnSp>
        <p:nvCxnSpPr>
          <p:cNvPr id="34" name="Connecteur droit 33">
            <a:extLst>
              <a:ext uri="{FF2B5EF4-FFF2-40B4-BE49-F238E27FC236}">
                <a16:creationId xmlns:a16="http://schemas.microsoft.com/office/drawing/2014/main" id="{3406F2EC-59B7-0A55-07ED-BC6A4E4F9FDF}"/>
              </a:ext>
            </a:extLst>
          </p:cNvPr>
          <p:cNvCxnSpPr>
            <a:cxnSpLocks/>
          </p:cNvCxnSpPr>
          <p:nvPr userDrawn="1"/>
        </p:nvCxnSpPr>
        <p:spPr>
          <a:xfrm>
            <a:off x="5473959"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A99101E9-AD68-B805-9D0F-3CFC9513ED91}"/>
              </a:ext>
            </a:extLst>
          </p:cNvPr>
          <p:cNvCxnSpPr>
            <a:cxnSpLocks/>
          </p:cNvCxnSpPr>
          <p:nvPr userDrawn="1"/>
        </p:nvCxnSpPr>
        <p:spPr>
          <a:xfrm>
            <a:off x="6705034"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08EED50D-7A06-C155-B9DB-ECF66E66A698}"/>
              </a:ext>
            </a:extLst>
          </p:cNvPr>
          <p:cNvGrpSpPr/>
          <p:nvPr userDrawn="1"/>
        </p:nvGrpSpPr>
        <p:grpSpPr>
          <a:xfrm>
            <a:off x="4660055" y="6293057"/>
            <a:ext cx="419945" cy="419945"/>
            <a:chOff x="4660055" y="6248453"/>
            <a:chExt cx="419945" cy="419945"/>
          </a:xfrm>
        </p:grpSpPr>
        <p:sp>
          <p:nvSpPr>
            <p:cNvPr id="37" name="Ellipse 36">
              <a:extLst>
                <a:ext uri="{FF2B5EF4-FFF2-40B4-BE49-F238E27FC236}">
                  <a16:creationId xmlns:a16="http://schemas.microsoft.com/office/drawing/2014/main" id="{E954AB03-5503-3B44-895E-933216A51029}"/>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38" name="Ellipse 37">
              <a:extLst>
                <a:ext uri="{FF2B5EF4-FFF2-40B4-BE49-F238E27FC236}">
                  <a16:creationId xmlns:a16="http://schemas.microsoft.com/office/drawing/2014/main" id="{298575F0-BC01-E2E1-97E1-76C5F684F937}"/>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39" name="Groupe 38">
            <a:extLst>
              <a:ext uri="{FF2B5EF4-FFF2-40B4-BE49-F238E27FC236}">
                <a16:creationId xmlns:a16="http://schemas.microsoft.com/office/drawing/2014/main" id="{AB568B84-1BFE-C30B-D503-DADE3C903D4C}"/>
              </a:ext>
            </a:extLst>
          </p:cNvPr>
          <p:cNvGrpSpPr/>
          <p:nvPr userDrawn="1"/>
        </p:nvGrpSpPr>
        <p:grpSpPr>
          <a:xfrm>
            <a:off x="5904037" y="6293055"/>
            <a:ext cx="419945" cy="419945"/>
            <a:chOff x="4660055" y="6248453"/>
            <a:chExt cx="419945" cy="419945"/>
          </a:xfrm>
        </p:grpSpPr>
        <p:sp>
          <p:nvSpPr>
            <p:cNvPr id="40" name="Ellipse 39">
              <a:extLst>
                <a:ext uri="{FF2B5EF4-FFF2-40B4-BE49-F238E27FC236}">
                  <a16:creationId xmlns:a16="http://schemas.microsoft.com/office/drawing/2014/main" id="{2B57D558-4AA8-8485-16E8-A646AEA25633}"/>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1" name="Ellipse 40">
              <a:extLst>
                <a:ext uri="{FF2B5EF4-FFF2-40B4-BE49-F238E27FC236}">
                  <a16:creationId xmlns:a16="http://schemas.microsoft.com/office/drawing/2014/main" id="{19959674-2363-A1E8-69B3-A3B368D171C0}"/>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42" name="Groupe 41">
            <a:extLst>
              <a:ext uri="{FF2B5EF4-FFF2-40B4-BE49-F238E27FC236}">
                <a16:creationId xmlns:a16="http://schemas.microsoft.com/office/drawing/2014/main" id="{8259BEDD-CAB9-937D-D228-8FC60878342E}"/>
              </a:ext>
            </a:extLst>
          </p:cNvPr>
          <p:cNvGrpSpPr/>
          <p:nvPr userDrawn="1"/>
        </p:nvGrpSpPr>
        <p:grpSpPr>
          <a:xfrm>
            <a:off x="7067818" y="6293053"/>
            <a:ext cx="419945" cy="419945"/>
            <a:chOff x="4660055" y="6248453"/>
            <a:chExt cx="419945" cy="419945"/>
          </a:xfrm>
        </p:grpSpPr>
        <p:sp>
          <p:nvSpPr>
            <p:cNvPr id="43" name="Ellipse 42">
              <a:extLst>
                <a:ext uri="{FF2B5EF4-FFF2-40B4-BE49-F238E27FC236}">
                  <a16:creationId xmlns:a16="http://schemas.microsoft.com/office/drawing/2014/main" id="{0D0BDAE4-0C76-9960-F00F-4DDEB9D01670}"/>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44" name="Ellipse 43">
              <a:extLst>
                <a:ext uri="{FF2B5EF4-FFF2-40B4-BE49-F238E27FC236}">
                  <a16:creationId xmlns:a16="http://schemas.microsoft.com/office/drawing/2014/main" id="{924AA522-C6AE-B706-58CC-C4595C48A779}"/>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sp>
        <p:nvSpPr>
          <p:cNvPr id="21" name="ZoneTexte 28">
            <a:extLst>
              <a:ext uri="{FF2B5EF4-FFF2-40B4-BE49-F238E27FC236}">
                <a16:creationId xmlns:a16="http://schemas.microsoft.com/office/drawing/2014/main" id="{CC2FA09A-2074-FE3C-DF4C-80C84CBC2CFF}"/>
              </a:ext>
            </a:extLst>
          </p:cNvPr>
          <p:cNvSpPr txBox="1"/>
          <p:nvPr userDrawn="1"/>
        </p:nvSpPr>
        <p:spPr>
          <a:xfrm>
            <a:off x="4355869"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RESTRICTED</a:t>
            </a:r>
          </a:p>
        </p:txBody>
      </p:sp>
      <p:sp>
        <p:nvSpPr>
          <p:cNvPr id="22" name="ZoneTexte 31">
            <a:extLst>
              <a:ext uri="{FF2B5EF4-FFF2-40B4-BE49-F238E27FC236}">
                <a16:creationId xmlns:a16="http://schemas.microsoft.com/office/drawing/2014/main" id="{4D9C6B23-0BDC-75DF-DA37-8BA296DB7098}"/>
              </a:ext>
            </a:extLst>
          </p:cNvPr>
          <p:cNvSpPr txBox="1"/>
          <p:nvPr userDrawn="1"/>
        </p:nvSpPr>
        <p:spPr>
          <a:xfrm>
            <a:off x="5594465"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INTERNAL</a:t>
            </a:r>
          </a:p>
        </p:txBody>
      </p:sp>
      <p:sp>
        <p:nvSpPr>
          <p:cNvPr id="23" name="ZoneTexte 32">
            <a:extLst>
              <a:ext uri="{FF2B5EF4-FFF2-40B4-BE49-F238E27FC236}">
                <a16:creationId xmlns:a16="http://schemas.microsoft.com/office/drawing/2014/main" id="{3E2D81FB-703F-2607-48E8-B1473A91E614}"/>
              </a:ext>
            </a:extLst>
          </p:cNvPr>
          <p:cNvSpPr txBox="1"/>
          <p:nvPr userDrawn="1"/>
        </p:nvSpPr>
        <p:spPr>
          <a:xfrm>
            <a:off x="6758246"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SECRET</a:t>
            </a:r>
          </a:p>
        </p:txBody>
      </p:sp>
    </p:spTree>
    <p:extLst>
      <p:ext uri="{BB962C8B-B14F-4D97-AF65-F5344CB8AC3E}">
        <p14:creationId xmlns:p14="http://schemas.microsoft.com/office/powerpoint/2010/main" val="350876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2">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74CF265-7DCC-E39B-6872-649E10D3F878}"/>
              </a:ext>
            </a:extLst>
          </p:cNvPr>
          <p:cNvSpPr>
            <a:spLocks noGrp="1"/>
          </p:cNvSpPr>
          <p:nvPr>
            <p:ph type="pic" sz="quarter" idx="10"/>
          </p:nvPr>
        </p:nvSpPr>
        <p:spPr>
          <a:xfrm>
            <a:off x="369888" y="367166"/>
            <a:ext cx="11822112" cy="2398612"/>
          </a:xfrm>
          <a:custGeom>
            <a:avLst/>
            <a:gdLst>
              <a:gd name="connsiteX0" fmla="*/ 0 w 11822112"/>
              <a:gd name="connsiteY0" fmla="*/ 0 h 2398612"/>
              <a:gd name="connsiteX1" fmla="*/ 11822112 w 11822112"/>
              <a:gd name="connsiteY1" fmla="*/ 0 h 2398612"/>
              <a:gd name="connsiteX2" fmla="*/ 11822112 w 11822112"/>
              <a:gd name="connsiteY2" fmla="*/ 2398612 h 2398612"/>
              <a:gd name="connsiteX3" fmla="*/ 2678113 w 11822112"/>
              <a:gd name="connsiteY3" fmla="*/ 2398612 h 2398612"/>
              <a:gd name="connsiteX4" fmla="*/ 2678113 w 11822112"/>
              <a:gd name="connsiteY4" fmla="*/ 2182906 h 2398612"/>
              <a:gd name="connsiteX5" fmla="*/ 0 w 11822112"/>
              <a:gd name="connsiteY5" fmla="*/ 2182906 h 239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2112" h="2398612">
                <a:moveTo>
                  <a:pt x="0" y="0"/>
                </a:moveTo>
                <a:lnTo>
                  <a:pt x="11822112" y="0"/>
                </a:lnTo>
                <a:lnTo>
                  <a:pt x="11822112" y="2398612"/>
                </a:lnTo>
                <a:lnTo>
                  <a:pt x="2678113" y="2398612"/>
                </a:lnTo>
                <a:lnTo>
                  <a:pt x="2678113" y="2182906"/>
                </a:lnTo>
                <a:lnTo>
                  <a:pt x="0" y="2182906"/>
                </a:lnTo>
                <a:close/>
              </a:path>
            </a:pathLst>
          </a:custGeom>
        </p:spPr>
        <p:txBody>
          <a:bodyPr wrap="square" anchor="ctr">
            <a:noAutofit/>
          </a:bodyPr>
          <a:lstStyle>
            <a:lvl1pPr marL="0" indent="0" algn="ctr">
              <a:buNone/>
              <a:defRPr/>
            </a:lvl1pPr>
          </a:lstStyle>
          <a:p>
            <a:endParaRPr lang="en-US" noProof="0"/>
          </a:p>
        </p:txBody>
      </p:sp>
      <p:pic>
        <p:nvPicPr>
          <p:cNvPr id="23" name="Image 22">
            <a:extLst>
              <a:ext uri="{FF2B5EF4-FFF2-40B4-BE49-F238E27FC236}">
                <a16:creationId xmlns:a16="http://schemas.microsoft.com/office/drawing/2014/main" id="{8B3CAA32-06F6-9649-9FBE-23306BE959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6510" y="4858863"/>
            <a:ext cx="1438980" cy="517883"/>
          </a:xfrm>
          <a:prstGeom prst="rect">
            <a:avLst/>
          </a:prstGeom>
          <a:ln>
            <a:noFill/>
          </a:ln>
        </p:spPr>
      </p:pic>
      <p:sp>
        <p:nvSpPr>
          <p:cNvPr id="24" name="Titre 17">
            <a:extLst>
              <a:ext uri="{FF2B5EF4-FFF2-40B4-BE49-F238E27FC236}">
                <a16:creationId xmlns:a16="http://schemas.microsoft.com/office/drawing/2014/main" id="{98D576CC-5E45-1E46-9178-EBDD1FABDF00}"/>
              </a:ext>
            </a:extLst>
          </p:cNvPr>
          <p:cNvSpPr>
            <a:spLocks noGrp="1"/>
          </p:cNvSpPr>
          <p:nvPr>
            <p:ph type="title"/>
          </p:nvPr>
        </p:nvSpPr>
        <p:spPr>
          <a:xfrm>
            <a:off x="4355869" y="3146051"/>
            <a:ext cx="7375541" cy="646331"/>
          </a:xfrm>
        </p:spPr>
        <p:txBody>
          <a:bodyPr wrap="square" anchor="t" anchorCtr="0">
            <a:spAutoFit/>
          </a:bodyPr>
          <a:lstStyle>
            <a:lvl1pPr algn="r">
              <a:defRPr sz="3600" b="0">
                <a:solidFill>
                  <a:schemeClr val="accent1"/>
                </a:solidFill>
                <a:latin typeface="+mj-lt"/>
              </a:defRPr>
            </a:lvl1pPr>
          </a:lstStyle>
          <a:p>
            <a:endParaRPr lang="en-US" noProof="0"/>
          </a:p>
        </p:txBody>
      </p:sp>
      <p:sp>
        <p:nvSpPr>
          <p:cNvPr id="25" name="Espace réservé du texte 19">
            <a:extLst>
              <a:ext uri="{FF2B5EF4-FFF2-40B4-BE49-F238E27FC236}">
                <a16:creationId xmlns:a16="http://schemas.microsoft.com/office/drawing/2014/main" id="{A2C65254-120E-E941-8C75-C23177BD76F3}"/>
              </a:ext>
            </a:extLst>
          </p:cNvPr>
          <p:cNvSpPr>
            <a:spLocks noGrp="1"/>
          </p:cNvSpPr>
          <p:nvPr>
            <p:ph type="body" sz="quarter" idx="11"/>
          </p:nvPr>
        </p:nvSpPr>
        <p:spPr>
          <a:xfrm>
            <a:off x="6592673" y="3936876"/>
            <a:ext cx="5138737" cy="400110"/>
          </a:xfrm>
          <a:prstGeom prst="rect">
            <a:avLst/>
          </a:prstGeom>
        </p:spPr>
        <p:txBody>
          <a:bodyPr/>
          <a:lstStyle>
            <a:lvl1pPr marL="0" indent="0" algn="r">
              <a:buNone/>
              <a:defRPr sz="2000">
                <a:solidFill>
                  <a:schemeClr val="accent1"/>
                </a:solidFill>
              </a:defRPr>
            </a:lvl1pPr>
          </a:lstStyle>
          <a:p>
            <a:pPr lvl="0"/>
            <a:endParaRPr lang="en-US" noProof="0"/>
          </a:p>
        </p:txBody>
      </p:sp>
      <p:cxnSp>
        <p:nvCxnSpPr>
          <p:cNvPr id="29" name="Connecteur droit 28">
            <a:extLst>
              <a:ext uri="{FF2B5EF4-FFF2-40B4-BE49-F238E27FC236}">
                <a16:creationId xmlns:a16="http://schemas.microsoft.com/office/drawing/2014/main" id="{4F9E5E44-8880-EA8A-2E29-7BA51031CD6A}"/>
              </a:ext>
            </a:extLst>
          </p:cNvPr>
          <p:cNvCxnSpPr>
            <a:cxnSpLocks/>
          </p:cNvCxnSpPr>
          <p:nvPr userDrawn="1"/>
        </p:nvCxnSpPr>
        <p:spPr>
          <a:xfrm>
            <a:off x="5473959"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11E63A0-45E3-D421-4C26-001E37B0498A}"/>
              </a:ext>
            </a:extLst>
          </p:cNvPr>
          <p:cNvCxnSpPr>
            <a:cxnSpLocks/>
          </p:cNvCxnSpPr>
          <p:nvPr userDrawn="1"/>
        </p:nvCxnSpPr>
        <p:spPr>
          <a:xfrm>
            <a:off x="6705034" y="6006997"/>
            <a:ext cx="0" cy="19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232A89F2-A28A-42A9-E608-FFB7A7B19BF7}"/>
              </a:ext>
            </a:extLst>
          </p:cNvPr>
          <p:cNvGrpSpPr/>
          <p:nvPr userDrawn="1"/>
        </p:nvGrpSpPr>
        <p:grpSpPr>
          <a:xfrm>
            <a:off x="4660055" y="6293057"/>
            <a:ext cx="419945" cy="419945"/>
            <a:chOff x="4660055" y="6248453"/>
            <a:chExt cx="419945" cy="419945"/>
          </a:xfrm>
        </p:grpSpPr>
        <p:sp>
          <p:nvSpPr>
            <p:cNvPr id="32" name="Ellipse 31">
              <a:extLst>
                <a:ext uri="{FF2B5EF4-FFF2-40B4-BE49-F238E27FC236}">
                  <a16:creationId xmlns:a16="http://schemas.microsoft.com/office/drawing/2014/main" id="{7B75EFE5-7D16-EA58-5381-2960996E495A}"/>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33" name="Ellipse 32">
              <a:extLst>
                <a:ext uri="{FF2B5EF4-FFF2-40B4-BE49-F238E27FC236}">
                  <a16:creationId xmlns:a16="http://schemas.microsoft.com/office/drawing/2014/main" id="{D484F199-3024-799E-609A-E23AD706C765}"/>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34" name="Groupe 33">
            <a:extLst>
              <a:ext uri="{FF2B5EF4-FFF2-40B4-BE49-F238E27FC236}">
                <a16:creationId xmlns:a16="http://schemas.microsoft.com/office/drawing/2014/main" id="{154DE412-0A63-659B-E92F-F4FF69025CB0}"/>
              </a:ext>
            </a:extLst>
          </p:cNvPr>
          <p:cNvGrpSpPr/>
          <p:nvPr userDrawn="1"/>
        </p:nvGrpSpPr>
        <p:grpSpPr>
          <a:xfrm>
            <a:off x="5904037" y="6293055"/>
            <a:ext cx="419945" cy="419945"/>
            <a:chOff x="4660055" y="6248453"/>
            <a:chExt cx="419945" cy="419945"/>
          </a:xfrm>
        </p:grpSpPr>
        <p:sp>
          <p:nvSpPr>
            <p:cNvPr id="35" name="Ellipse 34">
              <a:extLst>
                <a:ext uri="{FF2B5EF4-FFF2-40B4-BE49-F238E27FC236}">
                  <a16:creationId xmlns:a16="http://schemas.microsoft.com/office/drawing/2014/main" id="{E6C3EEB6-E842-D0A3-CEB4-0E61AC4E2657}"/>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36" name="Ellipse 35">
              <a:extLst>
                <a:ext uri="{FF2B5EF4-FFF2-40B4-BE49-F238E27FC236}">
                  <a16:creationId xmlns:a16="http://schemas.microsoft.com/office/drawing/2014/main" id="{8B54066C-D607-F6EA-AF63-62542051FC09}"/>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grpSp>
        <p:nvGrpSpPr>
          <p:cNvPr id="37" name="Groupe 36">
            <a:extLst>
              <a:ext uri="{FF2B5EF4-FFF2-40B4-BE49-F238E27FC236}">
                <a16:creationId xmlns:a16="http://schemas.microsoft.com/office/drawing/2014/main" id="{E6C173C9-24C4-E4B7-88B5-52553BD971CE}"/>
              </a:ext>
            </a:extLst>
          </p:cNvPr>
          <p:cNvGrpSpPr/>
          <p:nvPr userDrawn="1"/>
        </p:nvGrpSpPr>
        <p:grpSpPr>
          <a:xfrm>
            <a:off x="7067818" y="6293053"/>
            <a:ext cx="419945" cy="419945"/>
            <a:chOff x="4660055" y="6248453"/>
            <a:chExt cx="419945" cy="419945"/>
          </a:xfrm>
        </p:grpSpPr>
        <p:sp>
          <p:nvSpPr>
            <p:cNvPr id="38" name="Ellipse 37">
              <a:extLst>
                <a:ext uri="{FF2B5EF4-FFF2-40B4-BE49-F238E27FC236}">
                  <a16:creationId xmlns:a16="http://schemas.microsoft.com/office/drawing/2014/main" id="{DA63BE74-1625-661C-889E-AA0BF0193139}"/>
                </a:ext>
              </a:extLst>
            </p:cNvPr>
            <p:cNvSpPr/>
            <p:nvPr userDrawn="1"/>
          </p:nvSpPr>
          <p:spPr>
            <a:xfrm>
              <a:off x="4660055" y="6248453"/>
              <a:ext cx="419945" cy="419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sp>
          <p:nvSpPr>
            <p:cNvPr id="39" name="Ellipse 38">
              <a:extLst>
                <a:ext uri="{FF2B5EF4-FFF2-40B4-BE49-F238E27FC236}">
                  <a16:creationId xmlns:a16="http://schemas.microsoft.com/office/drawing/2014/main" id="{AF1AEF1E-4004-B638-F909-727D33E642C7}"/>
                </a:ext>
              </a:extLst>
            </p:cNvPr>
            <p:cNvSpPr/>
            <p:nvPr userDrawn="1"/>
          </p:nvSpPr>
          <p:spPr>
            <a:xfrm>
              <a:off x="4762770" y="6351168"/>
              <a:ext cx="214513" cy="214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a:p>
          </p:txBody>
        </p:sp>
      </p:grpSp>
      <p:sp>
        <p:nvSpPr>
          <p:cNvPr id="40" name="Rectangle 39">
            <a:extLst>
              <a:ext uri="{FF2B5EF4-FFF2-40B4-BE49-F238E27FC236}">
                <a16:creationId xmlns:a16="http://schemas.microsoft.com/office/drawing/2014/main" id="{73975D4B-C20A-B1EA-3E64-B6C592000F75}"/>
              </a:ext>
            </a:extLst>
          </p:cNvPr>
          <p:cNvSpPr/>
          <p:nvPr userDrawn="1"/>
        </p:nvSpPr>
        <p:spPr>
          <a:xfrm>
            <a:off x="0" y="2550072"/>
            <a:ext cx="3048001" cy="447357"/>
          </a:xfrm>
          <a:prstGeom prst="rect">
            <a:avLst/>
          </a:prstGeom>
          <a:gradFill flip="none" rotWithShape="1">
            <a:gsLst>
              <a:gs pos="0">
                <a:srgbClr val="00BCFD"/>
              </a:gs>
              <a:gs pos="100000">
                <a:srgbClr val="23D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ZoneTexte 28">
            <a:extLst>
              <a:ext uri="{FF2B5EF4-FFF2-40B4-BE49-F238E27FC236}">
                <a16:creationId xmlns:a16="http://schemas.microsoft.com/office/drawing/2014/main" id="{14894F3E-A4C5-ED77-A00C-715753BD489A}"/>
              </a:ext>
            </a:extLst>
          </p:cNvPr>
          <p:cNvSpPr txBox="1"/>
          <p:nvPr userDrawn="1"/>
        </p:nvSpPr>
        <p:spPr>
          <a:xfrm>
            <a:off x="4355869"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RESTRICTED</a:t>
            </a:r>
          </a:p>
        </p:txBody>
      </p:sp>
      <p:sp>
        <p:nvSpPr>
          <p:cNvPr id="41" name="ZoneTexte 31">
            <a:extLst>
              <a:ext uri="{FF2B5EF4-FFF2-40B4-BE49-F238E27FC236}">
                <a16:creationId xmlns:a16="http://schemas.microsoft.com/office/drawing/2014/main" id="{E3B0F82E-8828-856A-A90A-E4B3C3F2ED6C}"/>
              </a:ext>
            </a:extLst>
          </p:cNvPr>
          <p:cNvSpPr txBox="1"/>
          <p:nvPr userDrawn="1"/>
        </p:nvSpPr>
        <p:spPr>
          <a:xfrm>
            <a:off x="5594465"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INTERNAL</a:t>
            </a:r>
          </a:p>
        </p:txBody>
      </p:sp>
      <p:sp>
        <p:nvSpPr>
          <p:cNvPr id="42" name="ZoneTexte 32">
            <a:extLst>
              <a:ext uri="{FF2B5EF4-FFF2-40B4-BE49-F238E27FC236}">
                <a16:creationId xmlns:a16="http://schemas.microsoft.com/office/drawing/2014/main" id="{FE413C2A-043D-EF9C-3BE0-D3BDC7874989}"/>
              </a:ext>
            </a:extLst>
          </p:cNvPr>
          <p:cNvSpPr txBox="1"/>
          <p:nvPr userDrawn="1"/>
        </p:nvSpPr>
        <p:spPr>
          <a:xfrm>
            <a:off x="6758246" y="6012047"/>
            <a:ext cx="1039091" cy="215444"/>
          </a:xfrm>
          <a:prstGeom prst="rect">
            <a:avLst/>
          </a:prstGeom>
          <a:noFill/>
        </p:spPr>
        <p:txBody>
          <a:bodyPr wrap="square" rtlCol="0">
            <a:spAutoFit/>
          </a:bodyPr>
          <a:lstStyle/>
          <a:p>
            <a:pPr algn="ctr"/>
            <a:r>
              <a:rPr lang="en-US" sz="800" b="1" i="0" spc="0" noProof="0">
                <a:solidFill>
                  <a:schemeClr val="tx2"/>
                </a:solidFill>
                <a:latin typeface="Arial" panose="020B0604020202020204" pitchFamily="34" charset="0"/>
                <a:cs typeface="Arial" panose="020B0604020202020204" pitchFamily="34" charset="0"/>
              </a:rPr>
              <a:t>SECRET</a:t>
            </a:r>
          </a:p>
        </p:txBody>
      </p:sp>
    </p:spTree>
    <p:extLst>
      <p:ext uri="{BB962C8B-B14F-4D97-AF65-F5344CB8AC3E}">
        <p14:creationId xmlns:p14="http://schemas.microsoft.com/office/powerpoint/2010/main" val="60541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061EEA-5A93-4C55-98D0-E904AE5B56BC}"/>
              </a:ext>
            </a:extLst>
          </p:cNvPr>
          <p:cNvSpPr>
            <a:spLocks noGrp="1"/>
          </p:cNvSpPr>
          <p:nvPr>
            <p:ph type="pic" sz="quarter" idx="10"/>
          </p:nvPr>
        </p:nvSpPr>
        <p:spPr>
          <a:xfrm>
            <a:off x="369888" y="367166"/>
            <a:ext cx="11822112" cy="3061834"/>
          </a:xfrm>
          <a:custGeom>
            <a:avLst/>
            <a:gdLst>
              <a:gd name="connsiteX0" fmla="*/ 0 w 11822112"/>
              <a:gd name="connsiteY0" fmla="*/ 0 h 3061834"/>
              <a:gd name="connsiteX1" fmla="*/ 11822112 w 11822112"/>
              <a:gd name="connsiteY1" fmla="*/ 0 h 3061834"/>
              <a:gd name="connsiteX2" fmla="*/ 11822112 w 11822112"/>
              <a:gd name="connsiteY2" fmla="*/ 3061834 h 3061834"/>
              <a:gd name="connsiteX3" fmla="*/ 2678112 w 11822112"/>
              <a:gd name="connsiteY3" fmla="*/ 3061834 h 3061834"/>
              <a:gd name="connsiteX4" fmla="*/ 2678112 w 11822112"/>
              <a:gd name="connsiteY4" fmla="*/ 2829222 h 3061834"/>
              <a:gd name="connsiteX5" fmla="*/ 0 w 11822112"/>
              <a:gd name="connsiteY5" fmla="*/ 2829222 h 30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2112" h="3061834">
                <a:moveTo>
                  <a:pt x="0" y="0"/>
                </a:moveTo>
                <a:lnTo>
                  <a:pt x="11822112" y="0"/>
                </a:lnTo>
                <a:lnTo>
                  <a:pt x="11822112" y="3061834"/>
                </a:lnTo>
                <a:lnTo>
                  <a:pt x="2678112" y="3061834"/>
                </a:lnTo>
                <a:lnTo>
                  <a:pt x="2678112" y="2829222"/>
                </a:lnTo>
                <a:lnTo>
                  <a:pt x="0" y="2829222"/>
                </a:lnTo>
                <a:close/>
              </a:path>
            </a:pathLst>
          </a:custGeom>
        </p:spPr>
        <p:txBody>
          <a:bodyPr wrap="square" anchor="ctr">
            <a:noAutofit/>
          </a:bodyPr>
          <a:lstStyle>
            <a:lvl1pPr marL="0" indent="0" algn="ctr">
              <a:buNone/>
              <a:defRPr/>
            </a:lvl1pPr>
          </a:lstStyle>
          <a:p>
            <a:endParaRPr lang="en-US" noProof="0"/>
          </a:p>
        </p:txBody>
      </p:sp>
      <p:sp>
        <p:nvSpPr>
          <p:cNvPr id="27" name="Titre 17">
            <a:extLst>
              <a:ext uri="{FF2B5EF4-FFF2-40B4-BE49-F238E27FC236}">
                <a16:creationId xmlns:a16="http://schemas.microsoft.com/office/drawing/2014/main" id="{C853C810-4BF9-4B34-A6B4-B185503FF0FC}"/>
              </a:ext>
            </a:extLst>
          </p:cNvPr>
          <p:cNvSpPr>
            <a:spLocks noGrp="1"/>
          </p:cNvSpPr>
          <p:nvPr>
            <p:ph type="title"/>
          </p:nvPr>
        </p:nvSpPr>
        <p:spPr>
          <a:xfrm>
            <a:off x="6068786" y="3749869"/>
            <a:ext cx="5257800" cy="538609"/>
          </a:xfrm>
        </p:spPr>
        <p:txBody>
          <a:bodyPr anchor="t" anchorCtr="0">
            <a:spAutoFit/>
          </a:bodyPr>
          <a:lstStyle>
            <a:lvl1pPr algn="r">
              <a:defRPr sz="2900" b="1">
                <a:solidFill>
                  <a:schemeClr val="accent1"/>
                </a:solidFill>
                <a:latin typeface="+mn-lt"/>
              </a:defRPr>
            </a:lvl1pPr>
          </a:lstStyle>
          <a:p>
            <a:endParaRPr lang="en-US" noProof="0"/>
          </a:p>
        </p:txBody>
      </p:sp>
      <p:sp>
        <p:nvSpPr>
          <p:cNvPr id="28" name="Espace réservé du texte 19">
            <a:extLst>
              <a:ext uri="{FF2B5EF4-FFF2-40B4-BE49-F238E27FC236}">
                <a16:creationId xmlns:a16="http://schemas.microsoft.com/office/drawing/2014/main" id="{7C0D9627-3AE6-41EF-A0D8-14474E747E0F}"/>
              </a:ext>
            </a:extLst>
          </p:cNvPr>
          <p:cNvSpPr>
            <a:spLocks noGrp="1"/>
          </p:cNvSpPr>
          <p:nvPr>
            <p:ph type="body" sz="quarter" idx="11"/>
          </p:nvPr>
        </p:nvSpPr>
        <p:spPr>
          <a:xfrm>
            <a:off x="6187849" y="4714218"/>
            <a:ext cx="5138737" cy="400110"/>
          </a:xfrm>
          <a:prstGeom prst="rect">
            <a:avLst/>
          </a:prstGeom>
        </p:spPr>
        <p:txBody>
          <a:bodyPr>
            <a:spAutoFit/>
          </a:bodyPr>
          <a:lstStyle>
            <a:lvl1pPr marL="0" indent="0" algn="r">
              <a:buNone/>
              <a:defRPr sz="2000">
                <a:solidFill>
                  <a:schemeClr val="accent1"/>
                </a:solidFill>
              </a:defRPr>
            </a:lvl1pPr>
          </a:lstStyle>
          <a:p>
            <a:pPr lvl="0"/>
            <a:endParaRPr lang="en-US" noProof="0"/>
          </a:p>
        </p:txBody>
      </p:sp>
      <p:sp>
        <p:nvSpPr>
          <p:cNvPr id="5" name="Rectangle 4">
            <a:extLst>
              <a:ext uri="{FF2B5EF4-FFF2-40B4-BE49-F238E27FC236}">
                <a16:creationId xmlns:a16="http://schemas.microsoft.com/office/drawing/2014/main" id="{66AEAFEC-1FF9-44DC-B8D9-017A45799F15}"/>
              </a:ext>
            </a:extLst>
          </p:cNvPr>
          <p:cNvSpPr/>
          <p:nvPr userDrawn="1"/>
        </p:nvSpPr>
        <p:spPr>
          <a:xfrm>
            <a:off x="-1" y="3196388"/>
            <a:ext cx="3048001" cy="447357"/>
          </a:xfrm>
          <a:prstGeom prst="rect">
            <a:avLst/>
          </a:prstGeom>
          <a:gradFill flip="none" rotWithShape="1">
            <a:gsLst>
              <a:gs pos="0">
                <a:srgbClr val="00BCFD"/>
              </a:gs>
              <a:gs pos="100000">
                <a:srgbClr val="23D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Espace réservé du texte 2">
            <a:extLst>
              <a:ext uri="{FF2B5EF4-FFF2-40B4-BE49-F238E27FC236}">
                <a16:creationId xmlns:a16="http://schemas.microsoft.com/office/drawing/2014/main" id="{57AF2F9E-E714-4652-A008-A68480F9E2D0}"/>
              </a:ext>
            </a:extLst>
          </p:cNvPr>
          <p:cNvSpPr>
            <a:spLocks noGrp="1"/>
          </p:cNvSpPr>
          <p:nvPr>
            <p:ph type="body" sz="quarter" idx="12" hasCustomPrompt="1"/>
          </p:nvPr>
        </p:nvSpPr>
        <p:spPr>
          <a:xfrm>
            <a:off x="576000" y="2044800"/>
            <a:ext cx="2710800" cy="1908000"/>
          </a:xfrm>
          <a:prstGeom prst="rect">
            <a:avLst/>
          </a:prstGeom>
        </p:spPr>
        <p:txBody>
          <a:bodyPr/>
          <a:lstStyle>
            <a:lvl1pPr marL="0" indent="0" algn="ctr">
              <a:buNone/>
              <a:defRPr sz="11500" b="0">
                <a:solidFill>
                  <a:schemeClr val="bg1"/>
                </a:solidFill>
                <a:latin typeface="+mj-lt"/>
              </a:defRPr>
            </a:lvl1pPr>
          </a:lstStyle>
          <a:p>
            <a:pPr lvl="0"/>
            <a:r>
              <a:rPr lang="en-US" noProof="0"/>
              <a:t>00</a:t>
            </a:r>
          </a:p>
        </p:txBody>
      </p:sp>
      <p:sp>
        <p:nvSpPr>
          <p:cNvPr id="7" name="Espace réservé du numéro de diapositive 6">
            <a:extLst>
              <a:ext uri="{FF2B5EF4-FFF2-40B4-BE49-F238E27FC236}">
                <a16:creationId xmlns:a16="http://schemas.microsoft.com/office/drawing/2014/main" id="{A4A0CE82-9BA8-FE4B-922F-4307484EA233}"/>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0" name="Espace réservé du pied de page 4">
            <a:extLst>
              <a:ext uri="{FF2B5EF4-FFF2-40B4-BE49-F238E27FC236}">
                <a16:creationId xmlns:a16="http://schemas.microsoft.com/office/drawing/2014/main" id="{7087BC61-DD5F-CC48-A9C8-4935BD2536D1}"/>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Tree>
    <p:extLst>
      <p:ext uri="{BB962C8B-B14F-4D97-AF65-F5344CB8AC3E}">
        <p14:creationId xmlns:p14="http://schemas.microsoft.com/office/powerpoint/2010/main" val="82579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1 ">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cxnSp>
        <p:nvCxnSpPr>
          <p:cNvPr id="12" name="Straight Connector 11">
            <a:extLst>
              <a:ext uri="{FF2B5EF4-FFF2-40B4-BE49-F238E27FC236}">
                <a16:creationId xmlns:a16="http://schemas.microsoft.com/office/drawing/2014/main" id="{0F312965-B556-498A-8FD9-20D33996CE4F}"/>
              </a:ext>
            </a:extLst>
          </p:cNvPr>
          <p:cNvCxnSpPr/>
          <p:nvPr userDrawn="1"/>
        </p:nvCxnSpPr>
        <p:spPr>
          <a:xfrm>
            <a:off x="0" y="1166392"/>
            <a:ext cx="463391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CFCF277-66D0-46F6-B18E-0B37F27CA7D5}"/>
              </a:ext>
            </a:extLst>
          </p:cNvPr>
          <p:cNvSpPr>
            <a:spLocks noGrp="1"/>
          </p:cNvSpPr>
          <p:nvPr>
            <p:ph type="body" sz="quarter" idx="11"/>
          </p:nvPr>
        </p:nvSpPr>
        <p:spPr>
          <a:xfrm>
            <a:off x="273112" y="1688399"/>
            <a:ext cx="4930022" cy="323165"/>
          </a:xfrm>
          <a:prstGeom prst="rect">
            <a:avLst/>
          </a:prstGeom>
        </p:spPr>
        <p:txBody>
          <a:bodyPr/>
          <a:lstStyle>
            <a:lvl1pPr marL="180000" indent="-180000">
              <a:buSzPct val="50000"/>
              <a:buFontTx/>
              <a:buBlip>
                <a:blip r:embed="rId3"/>
              </a:buBlip>
              <a:defRPr sz="1500" spc="20" baseline="0"/>
            </a:lvl1pPr>
          </a:lstStyle>
          <a:p>
            <a:pPr lvl="0"/>
            <a:endParaRPr lang="en-US" noProof="0"/>
          </a:p>
        </p:txBody>
      </p:sp>
      <p:sp>
        <p:nvSpPr>
          <p:cNvPr id="24" name="Text Placeholder 13">
            <a:extLst>
              <a:ext uri="{FF2B5EF4-FFF2-40B4-BE49-F238E27FC236}">
                <a16:creationId xmlns:a16="http://schemas.microsoft.com/office/drawing/2014/main" id="{7021FC4C-3EF8-47A7-B0F9-8C0C9A27AA44}"/>
              </a:ext>
            </a:extLst>
          </p:cNvPr>
          <p:cNvSpPr>
            <a:spLocks noGrp="1"/>
          </p:cNvSpPr>
          <p:nvPr>
            <p:ph type="body" sz="quarter" idx="12"/>
          </p:nvPr>
        </p:nvSpPr>
        <p:spPr>
          <a:xfrm>
            <a:off x="587016" y="4730119"/>
            <a:ext cx="4001632" cy="333425"/>
          </a:xfrm>
          <a:prstGeom prst="rect">
            <a:avLst/>
          </a:prstGeom>
        </p:spPr>
        <p:txBody>
          <a:bodyPr>
            <a:spAutoFit/>
          </a:bodyPr>
          <a:lstStyle>
            <a:lvl1pPr marL="0" indent="0" algn="r">
              <a:lnSpc>
                <a:spcPct val="110000"/>
              </a:lnSpc>
              <a:buSzPct val="50000"/>
              <a:buFontTx/>
              <a:buNone/>
              <a:defRPr sz="1500" spc="20" baseline="0">
                <a:solidFill>
                  <a:schemeClr val="accent2"/>
                </a:solidFill>
                <a:latin typeface="+mj-lt"/>
              </a:defRPr>
            </a:lvl1pPr>
          </a:lstStyle>
          <a:p>
            <a:pPr lvl="0"/>
            <a:endParaRPr lang="en-US" noProof="0" dirty="0"/>
          </a:p>
        </p:txBody>
      </p:sp>
      <p:sp>
        <p:nvSpPr>
          <p:cNvPr id="15" name="Espace réservé du numéro de diapositive 6">
            <a:extLst>
              <a:ext uri="{FF2B5EF4-FFF2-40B4-BE49-F238E27FC236}">
                <a16:creationId xmlns:a16="http://schemas.microsoft.com/office/drawing/2014/main" id="{266F0082-75C7-43AB-A93C-FAC93872E23E}"/>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6" name="Espace réservé du pied de page 4">
            <a:extLst>
              <a:ext uri="{FF2B5EF4-FFF2-40B4-BE49-F238E27FC236}">
                <a16:creationId xmlns:a16="http://schemas.microsoft.com/office/drawing/2014/main" id="{2AE5FA14-EDFA-4E6D-8622-5B6342EADF27}"/>
              </a:ext>
            </a:extLst>
          </p:cNvPr>
          <p:cNvSpPr>
            <a:spLocks noGrp="1"/>
          </p:cNvSpPr>
          <p:nvPr>
            <p:ph type="ftr" sz="quarter" idx="3"/>
          </p:nvPr>
        </p:nvSpPr>
        <p:spPr>
          <a:xfrm>
            <a:off x="8697468" y="6397471"/>
            <a:ext cx="3086101"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11" name="Title 1">
            <a:extLst>
              <a:ext uri="{FF2B5EF4-FFF2-40B4-BE49-F238E27FC236}">
                <a16:creationId xmlns:a16="http://schemas.microsoft.com/office/drawing/2014/main" id="{8E2015A8-D1D7-D435-9311-AD713DA8DE87}"/>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275770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2">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3866277F-4296-466F-A0FE-7A1E5EE876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6837" y="6365685"/>
            <a:ext cx="613661" cy="220854"/>
          </a:xfrm>
          <a:prstGeom prst="rect">
            <a:avLst/>
          </a:prstGeom>
          <a:ln>
            <a:noFill/>
          </a:ln>
        </p:spPr>
      </p:pic>
      <p:cxnSp>
        <p:nvCxnSpPr>
          <p:cNvPr id="12" name="Straight Connector 11">
            <a:extLst>
              <a:ext uri="{FF2B5EF4-FFF2-40B4-BE49-F238E27FC236}">
                <a16:creationId xmlns:a16="http://schemas.microsoft.com/office/drawing/2014/main" id="{0F312965-B556-498A-8FD9-20D33996CE4F}"/>
              </a:ext>
            </a:extLst>
          </p:cNvPr>
          <p:cNvCxnSpPr/>
          <p:nvPr userDrawn="1"/>
        </p:nvCxnSpPr>
        <p:spPr>
          <a:xfrm>
            <a:off x="0" y="1166392"/>
            <a:ext cx="463391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CFCF277-66D0-46F6-B18E-0B37F27CA7D5}"/>
              </a:ext>
            </a:extLst>
          </p:cNvPr>
          <p:cNvSpPr>
            <a:spLocks noGrp="1"/>
          </p:cNvSpPr>
          <p:nvPr>
            <p:ph type="body" sz="quarter" idx="11"/>
          </p:nvPr>
        </p:nvSpPr>
        <p:spPr>
          <a:xfrm>
            <a:off x="266824" y="1553797"/>
            <a:ext cx="11563226" cy="323165"/>
          </a:xfrm>
          <a:prstGeom prst="rect">
            <a:avLst/>
          </a:prstGeom>
        </p:spPr>
        <p:txBody>
          <a:bodyPr/>
          <a:lstStyle>
            <a:lvl1pPr marL="0" indent="0">
              <a:spcBef>
                <a:spcPts val="700"/>
              </a:spcBef>
              <a:buSzPct val="50000"/>
              <a:buFontTx/>
              <a:buNone/>
              <a:defRPr sz="1500" spc="20" baseline="0"/>
            </a:lvl1pPr>
          </a:lstStyle>
          <a:p>
            <a:pPr lvl="0"/>
            <a:endParaRPr lang="en-US" noProof="0"/>
          </a:p>
        </p:txBody>
      </p:sp>
      <p:sp>
        <p:nvSpPr>
          <p:cNvPr id="6" name="Text Placeholder 5">
            <a:extLst>
              <a:ext uri="{FF2B5EF4-FFF2-40B4-BE49-F238E27FC236}">
                <a16:creationId xmlns:a16="http://schemas.microsoft.com/office/drawing/2014/main" id="{0B30989E-BEC2-416F-BC6D-DE1C56CD9507}"/>
              </a:ext>
            </a:extLst>
          </p:cNvPr>
          <p:cNvSpPr>
            <a:spLocks noGrp="1"/>
          </p:cNvSpPr>
          <p:nvPr>
            <p:ph type="body" sz="quarter" idx="12"/>
          </p:nvPr>
        </p:nvSpPr>
        <p:spPr>
          <a:xfrm>
            <a:off x="2196106" y="3712957"/>
            <a:ext cx="9633943" cy="323165"/>
          </a:xfrm>
          <a:prstGeom prst="rect">
            <a:avLst/>
          </a:prstGeom>
          <a:noFill/>
        </p:spPr>
        <p:txBody>
          <a:bodyPr lIns="144000" anchor="ctr"/>
          <a:lstStyle>
            <a:lvl1pPr marL="0" indent="0" algn="l" defTabSz="914400" rtl="0" eaLnBrk="1" latinLnBrk="0" hangingPunct="1">
              <a:buNone/>
              <a:defRPr lang="en-US" sz="1500" kern="1200" cap="all" baseline="0" dirty="0">
                <a:solidFill>
                  <a:schemeClr val="accent1"/>
                </a:solidFill>
                <a:latin typeface="+mn-lt"/>
                <a:ea typeface="+mn-ea"/>
                <a:cs typeface="+mn-cs"/>
              </a:defRPr>
            </a:lvl1pPr>
          </a:lstStyle>
          <a:p>
            <a:pPr lvl="0"/>
            <a:endParaRPr lang="en-US" noProof="0"/>
          </a:p>
        </p:txBody>
      </p:sp>
      <p:sp>
        <p:nvSpPr>
          <p:cNvPr id="13" name="Espace réservé du numéro de diapositive 6">
            <a:extLst>
              <a:ext uri="{FF2B5EF4-FFF2-40B4-BE49-F238E27FC236}">
                <a16:creationId xmlns:a16="http://schemas.microsoft.com/office/drawing/2014/main" id="{3CE617F6-2273-40C6-8A42-4C55849B035A}"/>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5" name="Espace réservé du pied de page 4">
            <a:extLst>
              <a:ext uri="{FF2B5EF4-FFF2-40B4-BE49-F238E27FC236}">
                <a16:creationId xmlns:a16="http://schemas.microsoft.com/office/drawing/2014/main" id="{18A11A81-9EC8-45AA-A8C7-E859A9102B5B}"/>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11" name="Title 1">
            <a:extLst>
              <a:ext uri="{FF2B5EF4-FFF2-40B4-BE49-F238E27FC236}">
                <a16:creationId xmlns:a16="http://schemas.microsoft.com/office/drawing/2014/main" id="{02E9BE4B-EE61-53BD-CBBC-154396B032B4}"/>
              </a:ext>
            </a:extLst>
          </p:cNvPr>
          <p:cNvSpPr>
            <a:spLocks noGrp="1"/>
          </p:cNvSpPr>
          <p:nvPr>
            <p:ph type="title"/>
          </p:nvPr>
        </p:nvSpPr>
        <p:spPr>
          <a:xfrm>
            <a:off x="266762" y="265293"/>
            <a:ext cx="11334750" cy="457818"/>
          </a:xfrm>
        </p:spPr>
        <p:txBody>
          <a:bodyPr anchor="t" anchorCtr="0"/>
          <a:lstStyle>
            <a:lvl1pPr>
              <a:lnSpc>
                <a:spcPct val="95000"/>
              </a:lnSpc>
              <a:defRPr sz="2500"/>
            </a:lvl1pPr>
          </a:lstStyle>
          <a:p>
            <a:endParaRPr lang="en-US" noProof="0"/>
          </a:p>
        </p:txBody>
      </p:sp>
    </p:spTree>
    <p:extLst>
      <p:ext uri="{BB962C8B-B14F-4D97-AF65-F5344CB8AC3E}">
        <p14:creationId xmlns:p14="http://schemas.microsoft.com/office/powerpoint/2010/main" val="191283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434A3B-3DCA-4D28-B0A7-F7864290DB08}"/>
              </a:ext>
            </a:extLst>
          </p:cNvPr>
          <p:cNvSpPr>
            <a:spLocks noGrp="1"/>
          </p:cNvSpPr>
          <p:nvPr>
            <p:ph type="title"/>
          </p:nvPr>
        </p:nvSpPr>
        <p:spPr>
          <a:xfrm>
            <a:off x="838200" y="564402"/>
            <a:ext cx="10515600" cy="769441"/>
          </a:xfrm>
          <a:prstGeom prst="rect">
            <a:avLst/>
          </a:prstGeom>
        </p:spPr>
        <p:txBody>
          <a:bodyPr vert="horz" wrap="square" lIns="91440" tIns="45720" rIns="91440" bIns="45720" rtlCol="0" anchor="ctr">
            <a:spAutoFit/>
          </a:bodyPr>
          <a:lstStyle/>
          <a:p>
            <a:endParaRPr lang="en-US" noProof="0"/>
          </a:p>
        </p:txBody>
      </p:sp>
      <p:pic>
        <p:nvPicPr>
          <p:cNvPr id="15" name="Image 14">
            <a:extLst>
              <a:ext uri="{FF2B5EF4-FFF2-40B4-BE49-F238E27FC236}">
                <a16:creationId xmlns:a16="http://schemas.microsoft.com/office/drawing/2014/main" id="{A4CB685B-F45E-4084-9347-C1ADCA3C3E5A}"/>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365636" y="6372225"/>
            <a:ext cx="603423" cy="217169"/>
          </a:xfrm>
          <a:prstGeom prst="rect">
            <a:avLst/>
          </a:prstGeom>
        </p:spPr>
      </p:pic>
      <p:sp>
        <p:nvSpPr>
          <p:cNvPr id="14" name="Espace réservé du numéro de diapositive 6">
            <a:extLst>
              <a:ext uri="{FF2B5EF4-FFF2-40B4-BE49-F238E27FC236}">
                <a16:creationId xmlns:a16="http://schemas.microsoft.com/office/drawing/2014/main" id="{E0B80EEA-EB13-4532-99F0-6D321D5F3C7E}"/>
              </a:ext>
            </a:extLst>
          </p:cNvPr>
          <p:cNvSpPr>
            <a:spLocks noGrp="1"/>
          </p:cNvSpPr>
          <p:nvPr>
            <p:ph type="sldNum" sz="quarter" idx="4"/>
          </p:nvPr>
        </p:nvSpPr>
        <p:spPr>
          <a:xfrm>
            <a:off x="11662664" y="6397470"/>
            <a:ext cx="309700"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en-US" noProof="0" smtClean="0"/>
              <a:pPr/>
              <a:t>‹#›</a:t>
            </a:fld>
            <a:endParaRPr lang="en-US" noProof="0"/>
          </a:p>
        </p:txBody>
      </p:sp>
      <p:sp>
        <p:nvSpPr>
          <p:cNvPr id="16" name="Espace réservé du pied de page 4">
            <a:extLst>
              <a:ext uri="{FF2B5EF4-FFF2-40B4-BE49-F238E27FC236}">
                <a16:creationId xmlns:a16="http://schemas.microsoft.com/office/drawing/2014/main" id="{4C3F306F-AB0E-458F-8BDF-C02DB51C7362}"/>
              </a:ext>
            </a:extLst>
          </p:cNvPr>
          <p:cNvSpPr>
            <a:spLocks noGrp="1"/>
          </p:cNvSpPr>
          <p:nvPr>
            <p:ph type="ftr" sz="quarter" idx="3"/>
          </p:nvPr>
        </p:nvSpPr>
        <p:spPr>
          <a:xfrm>
            <a:off x="8697467" y="6397471"/>
            <a:ext cx="3086102"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r>
              <a:rPr lang="en-US" noProof="0"/>
              <a:t>© ENGIE 2022 - Title of the presentation and date -</a:t>
            </a:r>
          </a:p>
        </p:txBody>
      </p:sp>
      <p:sp>
        <p:nvSpPr>
          <p:cNvPr id="4" name="Text Placeholder 3">
            <a:extLst>
              <a:ext uri="{FF2B5EF4-FFF2-40B4-BE49-F238E27FC236}">
                <a16:creationId xmlns:a16="http://schemas.microsoft.com/office/drawing/2014/main" id="{92F82617-B9FE-4114-BEC5-BAE7730839E0}"/>
              </a:ext>
            </a:extLst>
          </p:cNvPr>
          <p:cNvSpPr>
            <a:spLocks noGrp="1"/>
          </p:cNvSpPr>
          <p:nvPr>
            <p:ph type="body" idx="1"/>
          </p:nvPr>
        </p:nvSpPr>
        <p:spPr>
          <a:xfrm>
            <a:off x="838200" y="1825625"/>
            <a:ext cx="10515600" cy="2010807"/>
          </a:xfrm>
          <a:prstGeom prst="rect">
            <a:avLst/>
          </a:prstGeom>
        </p:spPr>
        <p:txBody>
          <a:bodyPr vert="horz" lIns="91440" tIns="45720" rIns="91440" bIns="45720" rtlCol="0">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93671411"/>
      </p:ext>
    </p:extLst>
  </p:cSld>
  <p:clrMap bg1="lt1" tx1="dk1" bg2="lt2" tx2="dk2" accent1="accent1" accent2="accent2" accent3="accent3" accent4="accent4" accent5="accent5" accent6="accent6" hlink="hlink" folHlink="folHlink"/>
  <p:sldLayoutIdLst>
    <p:sldLayoutId id="2147483692" r:id="rId1"/>
    <p:sldLayoutId id="2147483680" r:id="rId2"/>
    <p:sldLayoutId id="2147483652" r:id="rId3"/>
    <p:sldLayoutId id="2147483653" r:id="rId4"/>
    <p:sldLayoutId id="2147483681" r:id="rId5"/>
    <p:sldLayoutId id="2147483682" r:id="rId6"/>
    <p:sldLayoutId id="2147483684" r:id="rId7"/>
    <p:sldLayoutId id="2147483655" r:id="rId8"/>
    <p:sldLayoutId id="2147483656" r:id="rId9"/>
    <p:sldLayoutId id="2147483657" r:id="rId10"/>
    <p:sldLayoutId id="2147483677" r:id="rId11"/>
    <p:sldLayoutId id="2147483678" r:id="rId12"/>
    <p:sldLayoutId id="2147483658" r:id="rId13"/>
    <p:sldLayoutId id="2147483659" r:id="rId14"/>
    <p:sldLayoutId id="2147483660" r:id="rId15"/>
    <p:sldLayoutId id="2147483661" r:id="rId16"/>
    <p:sldLayoutId id="2147483673" r:id="rId17"/>
    <p:sldLayoutId id="2147483662" r:id="rId18"/>
    <p:sldLayoutId id="2147483663" r:id="rId19"/>
    <p:sldLayoutId id="2147483676" r:id="rId20"/>
    <p:sldLayoutId id="2147483665" r:id="rId21"/>
    <p:sldLayoutId id="2147483664" r:id="rId22"/>
    <p:sldLayoutId id="2147483675" r:id="rId23"/>
    <p:sldLayoutId id="2147483671" r:id="rId24"/>
    <p:sldLayoutId id="2147483672" r:id="rId25"/>
    <p:sldLayoutId id="2147483693" r:id="rId26"/>
  </p:sldLayoutIdLst>
  <p:hf hdr="0" dt="0"/>
  <p:txStyles>
    <p:titleStyle>
      <a:lvl1pPr algn="l" defTabSz="914400" rtl="0" eaLnBrk="1" latinLnBrk="0" hangingPunct="1">
        <a:lnSpc>
          <a:spcPct val="100000"/>
        </a:lnSpc>
        <a:spcBef>
          <a:spcPct val="0"/>
        </a:spcBef>
        <a:buNone/>
        <a:defRPr sz="4400" kern="1200">
          <a:solidFill>
            <a:schemeClr val="accent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7.xml"/><Relationship Id="rId1" Type="http://schemas.openxmlformats.org/officeDocument/2006/relationships/video" Target="https://www.youtube.com/embed/TAbfBC4fnV4?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8048C110-1F8A-97B9-7A7B-7D51C04DC092}"/>
              </a:ext>
            </a:extLst>
          </p:cNvPr>
          <p:cNvSpPr/>
          <p:nvPr/>
        </p:nvSpPr>
        <p:spPr>
          <a:xfrm>
            <a:off x="0" y="-21352"/>
            <a:ext cx="12192000" cy="6858000"/>
          </a:xfrm>
          <a:custGeom>
            <a:avLst/>
            <a:gdLst>
              <a:gd name="connsiteX0" fmla="*/ 1171932 w 12192000"/>
              <a:gd name="connsiteY0" fmla="*/ 1202445 h 6858000"/>
              <a:gd name="connsiteX1" fmla="*/ 3511549 w 12192000"/>
              <a:gd name="connsiteY1" fmla="*/ 1891621 h 6858000"/>
              <a:gd name="connsiteX2" fmla="*/ 3110229 w 12192000"/>
              <a:gd name="connsiteY2" fmla="*/ 2680390 h 6858000"/>
              <a:gd name="connsiteX3" fmla="*/ 518169 w 12192000"/>
              <a:gd name="connsiteY3" fmla="*/ 2779175 h 6858000"/>
              <a:gd name="connsiteX4" fmla="*/ 38462 w 12192000"/>
              <a:gd name="connsiteY4" fmla="*/ 2895290 h 6858000"/>
              <a:gd name="connsiteX5" fmla="*/ 0 w 12192000"/>
              <a:gd name="connsiteY5" fmla="*/ 2921428 h 6858000"/>
              <a:gd name="connsiteX6" fmla="*/ 0 w 12192000"/>
              <a:gd name="connsiteY6" fmla="*/ 1334459 h 6858000"/>
              <a:gd name="connsiteX7" fmla="*/ 232908 w 12192000"/>
              <a:gd name="connsiteY7" fmla="*/ 1284216 h 6858000"/>
              <a:gd name="connsiteX8" fmla="*/ 703877 w 12192000"/>
              <a:gd name="connsiteY8" fmla="*/ 1222563 h 6858000"/>
              <a:gd name="connsiteX9" fmla="*/ 1171932 w 12192000"/>
              <a:gd name="connsiteY9" fmla="*/ 1202445 h 6858000"/>
              <a:gd name="connsiteX10" fmla="*/ 2918526 w 12192000"/>
              <a:gd name="connsiteY10" fmla="*/ 0 h 6858000"/>
              <a:gd name="connsiteX11" fmla="*/ 12192000 w 12192000"/>
              <a:gd name="connsiteY11" fmla="*/ 0 h 6858000"/>
              <a:gd name="connsiteX12" fmla="*/ 12192000 w 12192000"/>
              <a:gd name="connsiteY12" fmla="*/ 6858000 h 6858000"/>
              <a:gd name="connsiteX13" fmla="*/ 4887863 w 12192000"/>
              <a:gd name="connsiteY13" fmla="*/ 6858000 h 6858000"/>
              <a:gd name="connsiteX14" fmla="*/ 4888633 w 12192000"/>
              <a:gd name="connsiteY14" fmla="*/ 6857764 h 6858000"/>
              <a:gd name="connsiteX15" fmla="*/ 5485105 w 12192000"/>
              <a:gd name="connsiteY15" fmla="*/ 6097420 h 6858000"/>
              <a:gd name="connsiteX16" fmla="*/ 4647837 w 12192000"/>
              <a:gd name="connsiteY16" fmla="*/ 5712788 h 6858000"/>
              <a:gd name="connsiteX17" fmla="*/ 109960 w 12192000"/>
              <a:gd name="connsiteY17" fmla="*/ 5666759 h 6858000"/>
              <a:gd name="connsiteX18" fmla="*/ 0 w 12192000"/>
              <a:gd name="connsiteY18" fmla="*/ 5633986 h 6858000"/>
              <a:gd name="connsiteX19" fmla="*/ 0 w 12192000"/>
              <a:gd name="connsiteY19" fmla="*/ 3887398 h 6858000"/>
              <a:gd name="connsiteX20" fmla="*/ 21402 w 12192000"/>
              <a:gd name="connsiteY20" fmla="*/ 3902634 h 6858000"/>
              <a:gd name="connsiteX21" fmla="*/ 541773 w 12192000"/>
              <a:gd name="connsiteY21" fmla="*/ 4021469 h 6858000"/>
              <a:gd name="connsiteX22" fmla="*/ 4638393 w 12192000"/>
              <a:gd name="connsiteY22" fmla="*/ 4040943 h 6858000"/>
              <a:gd name="connsiteX23" fmla="*/ 5699142 w 12192000"/>
              <a:gd name="connsiteY23" fmla="*/ 2886940 h 6858000"/>
              <a:gd name="connsiteX24" fmla="*/ 3032312 w 12192000"/>
              <a:gd name="connsiteY24" fmla="*/ 291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1171932" y="1202445"/>
                </a:moveTo>
                <a:cubicBezTo>
                  <a:pt x="2231553" y="1193237"/>
                  <a:pt x="3057113" y="1445018"/>
                  <a:pt x="3511549" y="1891621"/>
                </a:cubicBezTo>
                <a:cubicBezTo>
                  <a:pt x="3834181" y="2210412"/>
                  <a:pt x="3742901" y="2644467"/>
                  <a:pt x="3110229" y="2680390"/>
                </a:cubicBezTo>
                <a:cubicBezTo>
                  <a:pt x="2526345" y="2714829"/>
                  <a:pt x="1429405" y="2746261"/>
                  <a:pt x="518169" y="2779175"/>
                </a:cubicBezTo>
                <a:cubicBezTo>
                  <a:pt x="323409" y="2785915"/>
                  <a:pt x="162954" y="2827383"/>
                  <a:pt x="38462" y="2895290"/>
                </a:cubicBezTo>
                <a:lnTo>
                  <a:pt x="0" y="2921428"/>
                </a:lnTo>
                <a:lnTo>
                  <a:pt x="0" y="1334459"/>
                </a:lnTo>
                <a:lnTo>
                  <a:pt x="232908" y="1284216"/>
                </a:lnTo>
                <a:cubicBezTo>
                  <a:pt x="392607" y="1254462"/>
                  <a:pt x="550824" y="1234163"/>
                  <a:pt x="703877" y="1222563"/>
                </a:cubicBezTo>
                <a:cubicBezTo>
                  <a:pt x="864405" y="1210402"/>
                  <a:pt x="1020557" y="1203760"/>
                  <a:pt x="1171932" y="1202445"/>
                </a:cubicBezTo>
                <a:close/>
                <a:moveTo>
                  <a:pt x="2918526" y="0"/>
                </a:moveTo>
                <a:lnTo>
                  <a:pt x="12192000" y="0"/>
                </a:lnTo>
                <a:lnTo>
                  <a:pt x="12192000" y="6858000"/>
                </a:lnTo>
                <a:lnTo>
                  <a:pt x="4887863" y="6858000"/>
                </a:lnTo>
                <a:lnTo>
                  <a:pt x="4888633" y="6857764"/>
                </a:lnTo>
                <a:cubicBezTo>
                  <a:pt x="5256901" y="6738025"/>
                  <a:pt x="5590550" y="6488069"/>
                  <a:pt x="5485105" y="6097420"/>
                </a:cubicBezTo>
                <a:cubicBezTo>
                  <a:pt x="5390677" y="5753215"/>
                  <a:pt x="5093229" y="5621501"/>
                  <a:pt x="4647837" y="5712788"/>
                </a:cubicBezTo>
                <a:cubicBezTo>
                  <a:pt x="3079539" y="6033075"/>
                  <a:pt x="1398712" y="6021853"/>
                  <a:pt x="109960" y="5666759"/>
                </a:cubicBezTo>
                <a:lnTo>
                  <a:pt x="0" y="5633986"/>
                </a:lnTo>
                <a:lnTo>
                  <a:pt x="0" y="3887398"/>
                </a:lnTo>
                <a:lnTo>
                  <a:pt x="21402" y="3902634"/>
                </a:lnTo>
                <a:cubicBezTo>
                  <a:pt x="147829" y="3974399"/>
                  <a:pt x="318686" y="4020352"/>
                  <a:pt x="541773" y="4021469"/>
                </a:cubicBezTo>
                <a:lnTo>
                  <a:pt x="4638393" y="4040943"/>
                </a:lnTo>
                <a:cubicBezTo>
                  <a:pt x="5349757" y="4042424"/>
                  <a:pt x="5699142" y="3663748"/>
                  <a:pt x="5699142" y="2886940"/>
                </a:cubicBezTo>
                <a:cubicBezTo>
                  <a:pt x="5699142" y="1924594"/>
                  <a:pt x="4982552" y="573976"/>
                  <a:pt x="3032312" y="291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extBox 23">
            <a:extLst>
              <a:ext uri="{FF2B5EF4-FFF2-40B4-BE49-F238E27FC236}">
                <a16:creationId xmlns:a16="http://schemas.microsoft.com/office/drawing/2014/main" id="{63776701-2ACA-A306-335A-9BFAD21FC3C6}"/>
              </a:ext>
            </a:extLst>
          </p:cNvPr>
          <p:cNvSpPr txBox="1"/>
          <p:nvPr/>
        </p:nvSpPr>
        <p:spPr>
          <a:xfrm>
            <a:off x="6194244" y="1118902"/>
            <a:ext cx="5591356" cy="1200329"/>
          </a:xfrm>
          <a:prstGeom prst="rect">
            <a:avLst/>
          </a:prstGeom>
          <a:noFill/>
        </p:spPr>
        <p:txBody>
          <a:bodyPr wrap="square" rtlCol="0">
            <a:spAutoFit/>
          </a:bodyPr>
          <a:lstStyle/>
          <a:p>
            <a:pPr algn="r"/>
            <a:r>
              <a:rPr lang="en-GB" sz="7200" b="1" dirty="0">
                <a:solidFill>
                  <a:srgbClr val="00B050"/>
                </a:solidFill>
                <a:latin typeface="ClanPro-Bold" panose="020B0804020101020102"/>
              </a:rPr>
              <a:t>Green Gas</a:t>
            </a:r>
          </a:p>
        </p:txBody>
      </p:sp>
      <p:pic>
        <p:nvPicPr>
          <p:cNvPr id="25" name="Picture 24" descr="A blue and black logo&#10;&#10;Description automatically generated">
            <a:extLst>
              <a:ext uri="{FF2B5EF4-FFF2-40B4-BE49-F238E27FC236}">
                <a16:creationId xmlns:a16="http://schemas.microsoft.com/office/drawing/2014/main" id="{D4E4CEB2-27B1-5626-446C-FD441225662B}"/>
              </a:ext>
            </a:extLst>
          </p:cNvPr>
          <p:cNvPicPr>
            <a:picLocks noChangeAspect="1"/>
          </p:cNvPicPr>
          <p:nvPr/>
        </p:nvPicPr>
        <p:blipFill>
          <a:blip r:embed="rId3">
            <a:extLst>
              <a:ext uri="{28A0092B-C50C-407E-A947-70E740481C1C}">
                <a14:useLocalDpi xmlns:a14="http://schemas.microsoft.com/office/drawing/2010/main" val="0"/>
              </a:ext>
            </a:extLst>
          </a:blip>
          <a:srcRect r="22334"/>
          <a:stretch/>
        </p:blipFill>
        <p:spPr>
          <a:xfrm>
            <a:off x="9489028" y="4812221"/>
            <a:ext cx="2296572" cy="1774183"/>
          </a:xfrm>
          <a:prstGeom prst="rect">
            <a:avLst/>
          </a:prstGeom>
        </p:spPr>
      </p:pic>
      <p:sp>
        <p:nvSpPr>
          <p:cNvPr id="28" name="TextBox 27">
            <a:extLst>
              <a:ext uri="{FF2B5EF4-FFF2-40B4-BE49-F238E27FC236}">
                <a16:creationId xmlns:a16="http://schemas.microsoft.com/office/drawing/2014/main" id="{A70A0088-192C-6EC1-6003-02D7C8373EA1}"/>
              </a:ext>
            </a:extLst>
          </p:cNvPr>
          <p:cNvSpPr txBox="1"/>
          <p:nvPr/>
        </p:nvSpPr>
        <p:spPr>
          <a:xfrm>
            <a:off x="5782554" y="3110602"/>
            <a:ext cx="6003046" cy="1077218"/>
          </a:xfrm>
          <a:prstGeom prst="rect">
            <a:avLst/>
          </a:prstGeom>
          <a:noFill/>
        </p:spPr>
        <p:txBody>
          <a:bodyPr wrap="square" rtlCol="0">
            <a:spAutoFit/>
          </a:bodyPr>
          <a:lstStyle/>
          <a:p>
            <a:pPr algn="r"/>
            <a:r>
              <a:rPr lang="en-GB" sz="4000" b="1" dirty="0">
                <a:solidFill>
                  <a:schemeClr val="tx2"/>
                </a:solidFill>
                <a:latin typeface="ClanPro-Medium" panose="020B0604020101020102" pitchFamily="34" charset="0"/>
              </a:rPr>
              <a:t>ENGIE Supply UK</a:t>
            </a:r>
          </a:p>
          <a:p>
            <a:pPr algn="r"/>
            <a:endParaRPr lang="en-GB" sz="2400" dirty="0">
              <a:solidFill>
                <a:schemeClr val="tx2"/>
              </a:solidFill>
              <a:latin typeface="ClanPro-Medium" panose="020B0604020101020102" pitchFamily="34" charset="0"/>
            </a:endParaRPr>
          </a:p>
        </p:txBody>
      </p:sp>
      <p:sp>
        <p:nvSpPr>
          <p:cNvPr id="4" name="Rectangle 3">
            <a:extLst>
              <a:ext uri="{FF2B5EF4-FFF2-40B4-BE49-F238E27FC236}">
                <a16:creationId xmlns:a16="http://schemas.microsoft.com/office/drawing/2014/main" id="{49FEED7C-A406-651C-A50E-03C68A759AD4}"/>
              </a:ext>
            </a:extLst>
          </p:cNvPr>
          <p:cNvSpPr/>
          <p:nvPr/>
        </p:nvSpPr>
        <p:spPr>
          <a:xfrm>
            <a:off x="5" y="896816"/>
            <a:ext cx="5134707" cy="835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artoon of a person pushing a wheelbarrow&#10;&#10;Description automatically generated">
            <a:extLst>
              <a:ext uri="{FF2B5EF4-FFF2-40B4-BE49-F238E27FC236}">
                <a16:creationId xmlns:a16="http://schemas.microsoft.com/office/drawing/2014/main" id="{697F7CE4-9939-7382-2A63-CE5324E3BFAD}"/>
              </a:ext>
            </a:extLst>
          </p:cNvPr>
          <p:cNvPicPr>
            <a:picLocks noChangeAspect="1"/>
          </p:cNvPicPr>
          <p:nvPr/>
        </p:nvPicPr>
        <p:blipFill>
          <a:blip r:embed="rId4">
            <a:extLst>
              <a:ext uri="{28A0092B-C50C-407E-A947-70E740481C1C}">
                <a14:useLocalDpi xmlns:a14="http://schemas.microsoft.com/office/drawing/2010/main" val="0"/>
              </a:ext>
            </a:extLst>
          </a:blip>
          <a:srcRect r="39550" b="4247"/>
          <a:stretch/>
        </p:blipFill>
        <p:spPr>
          <a:xfrm>
            <a:off x="0" y="63079"/>
            <a:ext cx="7010400" cy="6246281"/>
          </a:xfrm>
          <a:prstGeom prst="rect">
            <a:avLst/>
          </a:prstGeom>
        </p:spPr>
      </p:pic>
      <p:sp>
        <p:nvSpPr>
          <p:cNvPr id="5" name="Rectangle 4">
            <a:extLst>
              <a:ext uri="{FF2B5EF4-FFF2-40B4-BE49-F238E27FC236}">
                <a16:creationId xmlns:a16="http://schemas.microsoft.com/office/drawing/2014/main" id="{1A792735-08C4-EC6A-F836-148F3652A93D}"/>
              </a:ext>
            </a:extLst>
          </p:cNvPr>
          <p:cNvSpPr>
            <a:spLocks noGrp="1" noRot="1" noMove="1" noResize="1" noEditPoints="1" noAdjustHandles="1" noChangeArrowheads="1" noChangeShapeType="1"/>
          </p:cNvSpPr>
          <p:nvPr/>
        </p:nvSpPr>
        <p:spPr>
          <a:xfrm>
            <a:off x="223520" y="6309360"/>
            <a:ext cx="1097280" cy="485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375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4DA640-5C79-7383-4DA6-8F67BD96742B}"/>
              </a:ext>
            </a:extLst>
          </p:cNvPr>
          <p:cNvSpPr txBox="1"/>
          <p:nvPr/>
        </p:nvSpPr>
        <p:spPr>
          <a:xfrm>
            <a:off x="506107" y="327045"/>
            <a:ext cx="4939653" cy="1938992"/>
          </a:xfrm>
          <a:prstGeom prst="rect">
            <a:avLst/>
          </a:prstGeom>
          <a:noFill/>
        </p:spPr>
        <p:txBody>
          <a:bodyPr wrap="square" rtlCol="0">
            <a:spAutoFit/>
          </a:bodyPr>
          <a:lstStyle/>
          <a:p>
            <a:pPr algn="l"/>
            <a:r>
              <a:rPr lang="en-GB" sz="6000" b="1" dirty="0">
                <a:solidFill>
                  <a:srgbClr val="00B050"/>
                </a:solidFill>
                <a:latin typeface="ClanPro-Bold" panose="020B0804020101020102" pitchFamily="34" charset="0"/>
              </a:rPr>
              <a:t>What is Green Gas?</a:t>
            </a:r>
          </a:p>
        </p:txBody>
      </p:sp>
      <p:pic>
        <p:nvPicPr>
          <p:cNvPr id="5" name="Picture 4" descr="A cartoon of a cow eating grass&#10;&#10;Description automatically generated">
            <a:extLst>
              <a:ext uri="{FF2B5EF4-FFF2-40B4-BE49-F238E27FC236}">
                <a16:creationId xmlns:a16="http://schemas.microsoft.com/office/drawing/2014/main" id="{046F6916-1334-4D9D-C975-C5877835F2C7}"/>
              </a:ext>
            </a:extLst>
          </p:cNvPr>
          <p:cNvPicPr>
            <a:picLocks noChangeAspect="1"/>
          </p:cNvPicPr>
          <p:nvPr/>
        </p:nvPicPr>
        <p:blipFill>
          <a:blip r:embed="rId3"/>
          <a:srcRect r="26667"/>
          <a:stretch/>
        </p:blipFill>
        <p:spPr>
          <a:xfrm flipH="1">
            <a:off x="3505200" y="0"/>
            <a:ext cx="8940800" cy="6858000"/>
          </a:xfrm>
          <a:prstGeom prst="rect">
            <a:avLst/>
          </a:prstGeom>
        </p:spPr>
      </p:pic>
      <p:sp>
        <p:nvSpPr>
          <p:cNvPr id="7" name="Speech Bubble: Rectangle with Corners Rounded 6">
            <a:extLst>
              <a:ext uri="{FF2B5EF4-FFF2-40B4-BE49-F238E27FC236}">
                <a16:creationId xmlns:a16="http://schemas.microsoft.com/office/drawing/2014/main" id="{18DDA6C4-3EC5-27B7-D7D3-D0CA3B56A853}"/>
              </a:ext>
            </a:extLst>
          </p:cNvPr>
          <p:cNvSpPr/>
          <p:nvPr/>
        </p:nvSpPr>
        <p:spPr>
          <a:xfrm>
            <a:off x="5445760" y="660400"/>
            <a:ext cx="4338320" cy="2052320"/>
          </a:xfrm>
          <a:prstGeom prst="wedgeRoundRectCallout">
            <a:avLst>
              <a:gd name="adj1" fmla="val 69565"/>
              <a:gd name="adj2" fmla="val 3873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b="0" i="0" u="none" strike="noStrike" kern="1200" cap="none" spc="0" normalizeH="0" baseline="0" noProof="0" dirty="0">
              <a:ln>
                <a:noFill/>
              </a:ln>
              <a:solidFill>
                <a:srgbClr val="242424"/>
              </a:solidFill>
              <a:effectLst/>
              <a:uLnTx/>
              <a:uFillTx/>
              <a:latin typeface="Arial"/>
              <a:ea typeface="+mn-ea"/>
              <a:cs typeface="Simplified Arabic" panose="020F0502020204030204" pitchFamily="18" charset="-78"/>
            </a:endParaRPr>
          </a:p>
          <a:p>
            <a:pPr algn="ctr"/>
            <a:r>
              <a:rPr kumimoji="0" lang="en-GB" b="0" i="0" u="none" strike="noStrike" kern="1200" cap="none" spc="0" normalizeH="0" baseline="0" noProof="0" dirty="0">
                <a:ln>
                  <a:noFill/>
                </a:ln>
                <a:solidFill>
                  <a:srgbClr val="242424"/>
                </a:solidFill>
                <a:effectLst/>
                <a:uLnTx/>
                <a:uFillTx/>
                <a:latin typeface="Arial"/>
                <a:ea typeface="+mn-ea"/>
                <a:cs typeface="Simplified Arabic" panose="020F0502020204030204" pitchFamily="18" charset="-78"/>
              </a:rPr>
              <a:t>“Green gas is made from plants, food waste, and animal manure. These materials break down and produce gas, which is then cleaned and used for energy. It's a renewable and eco-friendly way to power our homes and schools!”</a:t>
            </a:r>
            <a:endParaRPr kumimoji="0" lang="en-GB" b="0" i="0" u="none" strike="noStrike" kern="1200" cap="none" spc="0" normalizeH="0" baseline="0" noProof="0" dirty="0">
              <a:ln>
                <a:noFill/>
              </a:ln>
              <a:solidFill>
                <a:prstClr val="black"/>
              </a:solidFill>
              <a:effectLst/>
              <a:uLnTx/>
              <a:uFillTx/>
              <a:latin typeface="Arial"/>
              <a:ea typeface="+mn-ea"/>
              <a:cs typeface="Simplified Arabic" panose="020F0502020204030204" pitchFamily="18" charset="-78"/>
            </a:endParaRPr>
          </a:p>
          <a:p>
            <a:pPr algn="ctr"/>
            <a:endParaRPr lang="en-GB" dirty="0"/>
          </a:p>
        </p:txBody>
      </p:sp>
    </p:spTree>
    <p:extLst>
      <p:ext uri="{BB962C8B-B14F-4D97-AF65-F5344CB8AC3E}">
        <p14:creationId xmlns:p14="http://schemas.microsoft.com/office/powerpoint/2010/main" val="346958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digger and a green bin&#10;&#10;Description automatically generated">
            <a:extLst>
              <a:ext uri="{FF2B5EF4-FFF2-40B4-BE49-F238E27FC236}">
                <a16:creationId xmlns:a16="http://schemas.microsoft.com/office/drawing/2014/main" id="{4E3FF41E-BF4F-9834-E2F0-494ABDF2487A}"/>
              </a:ext>
            </a:extLst>
          </p:cNvPr>
          <p:cNvPicPr>
            <a:picLocks noChangeAspect="1"/>
          </p:cNvPicPr>
          <p:nvPr/>
        </p:nvPicPr>
        <p:blipFill>
          <a:blip r:embed="rId2"/>
          <a:srcRect l="36083"/>
          <a:stretch/>
        </p:blipFill>
        <p:spPr>
          <a:xfrm>
            <a:off x="4399280" y="321426"/>
            <a:ext cx="7792720" cy="6858000"/>
          </a:xfrm>
          <a:prstGeom prst="rect">
            <a:avLst/>
          </a:prstGeom>
        </p:spPr>
      </p:pic>
      <p:sp>
        <p:nvSpPr>
          <p:cNvPr id="5" name="Rectangle 4">
            <a:extLst>
              <a:ext uri="{FF2B5EF4-FFF2-40B4-BE49-F238E27FC236}">
                <a16:creationId xmlns:a16="http://schemas.microsoft.com/office/drawing/2014/main" id="{1F9C4842-2330-F8EC-0150-09F40EACBF8F}"/>
              </a:ext>
            </a:extLst>
          </p:cNvPr>
          <p:cNvSpPr/>
          <p:nvPr/>
        </p:nvSpPr>
        <p:spPr>
          <a:xfrm>
            <a:off x="0" y="792480"/>
            <a:ext cx="5552388"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849DC22-772F-2955-75F8-205329F2F4A9}"/>
              </a:ext>
            </a:extLst>
          </p:cNvPr>
          <p:cNvSpPr>
            <a:spLocks noGrp="1"/>
          </p:cNvSpPr>
          <p:nvPr>
            <p:ph type="sldNum" sz="quarter" idx="4"/>
          </p:nvPr>
        </p:nvSpPr>
        <p:spPr/>
        <p:txBody>
          <a:bodyPr/>
          <a:lstStyle/>
          <a:p>
            <a:fld id="{BC367B2E-B9DF-44EB-A21A-64C9723206C9}" type="slidenum">
              <a:rPr lang="en-US" noProof="0" smtClean="0"/>
              <a:pPr/>
              <a:t>3</a:t>
            </a:fld>
            <a:endParaRPr lang="en-US" noProof="0"/>
          </a:p>
        </p:txBody>
      </p:sp>
      <p:sp>
        <p:nvSpPr>
          <p:cNvPr id="6" name="TextBox 5">
            <a:extLst>
              <a:ext uri="{FF2B5EF4-FFF2-40B4-BE49-F238E27FC236}">
                <a16:creationId xmlns:a16="http://schemas.microsoft.com/office/drawing/2014/main" id="{1B92A423-4AFA-11F3-8F3B-6D25DC51E7EB}"/>
              </a:ext>
            </a:extLst>
          </p:cNvPr>
          <p:cNvSpPr txBox="1"/>
          <p:nvPr/>
        </p:nvSpPr>
        <p:spPr>
          <a:xfrm>
            <a:off x="403958" y="378090"/>
            <a:ext cx="10876084" cy="1938992"/>
          </a:xfrm>
          <a:prstGeom prst="rect">
            <a:avLst/>
          </a:prstGeom>
          <a:noFill/>
        </p:spPr>
        <p:txBody>
          <a:bodyPr wrap="square" rtlCol="0">
            <a:spAutoFit/>
          </a:bodyPr>
          <a:lstStyle/>
          <a:p>
            <a:r>
              <a:rPr lang="en-GB" sz="6000" b="1" dirty="0">
                <a:solidFill>
                  <a:srgbClr val="00B050"/>
                </a:solidFill>
                <a:latin typeface="ClanPro-Bold" panose="020B0804020101020102" pitchFamily="34" charset="0"/>
              </a:rPr>
              <a:t>Why is Green </a:t>
            </a:r>
          </a:p>
          <a:p>
            <a:r>
              <a:rPr lang="en-GB" sz="6000" b="1" dirty="0">
                <a:solidFill>
                  <a:srgbClr val="00B050"/>
                </a:solidFill>
                <a:latin typeface="ClanPro-Bold" panose="020B0804020101020102" pitchFamily="34" charset="0"/>
              </a:rPr>
              <a:t>Gas important?</a:t>
            </a:r>
          </a:p>
        </p:txBody>
      </p:sp>
      <p:sp>
        <p:nvSpPr>
          <p:cNvPr id="4" name="Rectangle 3">
            <a:extLst>
              <a:ext uri="{FF2B5EF4-FFF2-40B4-BE49-F238E27FC236}">
                <a16:creationId xmlns:a16="http://schemas.microsoft.com/office/drawing/2014/main" id="{C0B483B4-1B15-EB51-976E-82FC0F182F70}"/>
              </a:ext>
            </a:extLst>
          </p:cNvPr>
          <p:cNvSpPr/>
          <p:nvPr/>
        </p:nvSpPr>
        <p:spPr>
          <a:xfrm>
            <a:off x="5635689" y="378090"/>
            <a:ext cx="4058817" cy="3218861"/>
          </a:xfrm>
          <a:custGeom>
            <a:avLst/>
            <a:gdLst>
              <a:gd name="connsiteX0" fmla="*/ 0 w 3890866"/>
              <a:gd name="connsiteY0" fmla="*/ 0 h 2519065"/>
              <a:gd name="connsiteX1" fmla="*/ 3890866 w 3890866"/>
              <a:gd name="connsiteY1" fmla="*/ 0 h 2519065"/>
              <a:gd name="connsiteX2" fmla="*/ 3890866 w 3890866"/>
              <a:gd name="connsiteY2" fmla="*/ 2519065 h 2519065"/>
              <a:gd name="connsiteX3" fmla="*/ 0 w 3890866"/>
              <a:gd name="connsiteY3" fmla="*/ 2519065 h 2519065"/>
              <a:gd name="connsiteX4" fmla="*/ 0 w 3890866"/>
              <a:gd name="connsiteY4" fmla="*/ 0 h 2519065"/>
              <a:gd name="connsiteX0" fmla="*/ 0 w 4002834"/>
              <a:gd name="connsiteY0" fmla="*/ 531845 h 3050910"/>
              <a:gd name="connsiteX1" fmla="*/ 4002834 w 4002834"/>
              <a:gd name="connsiteY1" fmla="*/ 0 h 3050910"/>
              <a:gd name="connsiteX2" fmla="*/ 3890866 w 4002834"/>
              <a:gd name="connsiteY2" fmla="*/ 3050910 h 3050910"/>
              <a:gd name="connsiteX3" fmla="*/ 0 w 4002834"/>
              <a:gd name="connsiteY3" fmla="*/ 3050910 h 3050910"/>
              <a:gd name="connsiteX4" fmla="*/ 0 w 4002834"/>
              <a:gd name="connsiteY4" fmla="*/ 531845 h 3050910"/>
              <a:gd name="connsiteX0" fmla="*/ 0 w 4002834"/>
              <a:gd name="connsiteY0" fmla="*/ 531845 h 3218861"/>
              <a:gd name="connsiteX1" fmla="*/ 4002834 w 4002834"/>
              <a:gd name="connsiteY1" fmla="*/ 0 h 3218861"/>
              <a:gd name="connsiteX2" fmla="*/ 3974841 w 4002834"/>
              <a:gd name="connsiteY2" fmla="*/ 3218861 h 3218861"/>
              <a:gd name="connsiteX3" fmla="*/ 0 w 4002834"/>
              <a:gd name="connsiteY3" fmla="*/ 3050910 h 3218861"/>
              <a:gd name="connsiteX4" fmla="*/ 0 w 4002834"/>
              <a:gd name="connsiteY4" fmla="*/ 531845 h 3218861"/>
              <a:gd name="connsiteX0" fmla="*/ 0 w 4058817"/>
              <a:gd name="connsiteY0" fmla="*/ 485192 h 3218861"/>
              <a:gd name="connsiteX1" fmla="*/ 4058817 w 4058817"/>
              <a:gd name="connsiteY1" fmla="*/ 0 h 3218861"/>
              <a:gd name="connsiteX2" fmla="*/ 4030824 w 4058817"/>
              <a:gd name="connsiteY2" fmla="*/ 3218861 h 3218861"/>
              <a:gd name="connsiteX3" fmla="*/ 55983 w 4058817"/>
              <a:gd name="connsiteY3" fmla="*/ 3050910 h 3218861"/>
              <a:gd name="connsiteX4" fmla="*/ 0 w 4058817"/>
              <a:gd name="connsiteY4" fmla="*/ 485192 h 3218861"/>
              <a:gd name="connsiteX0" fmla="*/ 0 w 4058817"/>
              <a:gd name="connsiteY0" fmla="*/ 485192 h 3218861"/>
              <a:gd name="connsiteX1" fmla="*/ 4058817 w 4058817"/>
              <a:gd name="connsiteY1" fmla="*/ 0 h 3218861"/>
              <a:gd name="connsiteX2" fmla="*/ 4030824 w 4058817"/>
              <a:gd name="connsiteY2" fmla="*/ 3218861 h 3218861"/>
              <a:gd name="connsiteX3" fmla="*/ 37322 w 4058817"/>
              <a:gd name="connsiteY3" fmla="*/ 3022918 h 3218861"/>
              <a:gd name="connsiteX4" fmla="*/ 0 w 4058817"/>
              <a:gd name="connsiteY4" fmla="*/ 485192 h 321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17" h="3218861">
                <a:moveTo>
                  <a:pt x="0" y="485192"/>
                </a:moveTo>
                <a:lnTo>
                  <a:pt x="4058817" y="0"/>
                </a:lnTo>
                <a:lnTo>
                  <a:pt x="4030824" y="3218861"/>
                </a:lnTo>
                <a:lnTo>
                  <a:pt x="37322" y="3022918"/>
                </a:lnTo>
                <a:lnTo>
                  <a:pt x="0" y="48519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ABA79D37-D289-8F18-3703-586FEAD29E6D}"/>
              </a:ext>
            </a:extLst>
          </p:cNvPr>
          <p:cNvSpPr/>
          <p:nvPr/>
        </p:nvSpPr>
        <p:spPr>
          <a:xfrm>
            <a:off x="7479194" y="378090"/>
            <a:ext cx="4338320" cy="2052320"/>
          </a:xfrm>
          <a:prstGeom prst="wedgeRoundRectCallout">
            <a:avLst>
              <a:gd name="adj1" fmla="val 22023"/>
              <a:gd name="adj2" fmla="val 7784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b="0" i="0" u="none" strike="noStrike" kern="1200" cap="none" spc="0" normalizeH="0" baseline="0" noProof="0" dirty="0">
              <a:ln>
                <a:noFill/>
              </a:ln>
              <a:solidFill>
                <a:srgbClr val="242424"/>
              </a:solidFill>
              <a:effectLst/>
              <a:uLnTx/>
              <a:uFillTx/>
              <a:latin typeface="Arial"/>
              <a:ea typeface="+mn-ea"/>
              <a:cs typeface="Simplified Arabic" panose="020F0502020204030204" pitchFamily="18" charset="-78"/>
            </a:endParaRPr>
          </a:p>
          <a:p>
            <a:pPr algn="ctr"/>
            <a:r>
              <a:rPr kumimoji="0" lang="en-GB" b="0" i="0" u="none" strike="noStrike" kern="1200" cap="none" spc="0" normalizeH="0" baseline="0" noProof="0" dirty="0">
                <a:ln>
                  <a:noFill/>
                </a:ln>
                <a:solidFill>
                  <a:srgbClr val="242424"/>
                </a:solidFill>
                <a:effectLst/>
                <a:uLnTx/>
                <a:uFillTx/>
                <a:latin typeface="Arial"/>
                <a:ea typeface="+mn-ea"/>
                <a:cs typeface="Simplified Arabic" panose="020F0502020204030204" pitchFamily="18" charset="-78"/>
              </a:rPr>
              <a:t>“Green gas is important because it helps reduce pollution and fight climate change. By using waste materials to make energy, we can save natural resources and protect our planet for future generations. It's a smart and sustainable way to power our world!”</a:t>
            </a:r>
          </a:p>
          <a:p>
            <a:pPr algn="ctr"/>
            <a:endParaRPr lang="en-GB" dirty="0"/>
          </a:p>
        </p:txBody>
      </p:sp>
    </p:spTree>
    <p:extLst>
      <p:ext uri="{BB962C8B-B14F-4D97-AF65-F5344CB8AC3E}">
        <p14:creationId xmlns:p14="http://schemas.microsoft.com/office/powerpoint/2010/main" val="2819836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A24B-B1C1-07B8-6FE1-24AF0D00453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19F8E6F-1621-5480-3648-4F7CDB5D1EE9}"/>
              </a:ext>
            </a:extLst>
          </p:cNvPr>
          <p:cNvSpPr/>
          <p:nvPr/>
        </p:nvSpPr>
        <p:spPr>
          <a:xfrm>
            <a:off x="0" y="792480"/>
            <a:ext cx="5552388"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7FAE37A9-9489-1533-9936-4D45B4B68FBB}"/>
              </a:ext>
            </a:extLst>
          </p:cNvPr>
          <p:cNvSpPr>
            <a:spLocks noGrp="1"/>
          </p:cNvSpPr>
          <p:nvPr>
            <p:ph type="sldNum" sz="quarter" idx="4"/>
          </p:nvPr>
        </p:nvSpPr>
        <p:spPr/>
        <p:txBody>
          <a:bodyPr/>
          <a:lstStyle/>
          <a:p>
            <a:fld id="{BC367B2E-B9DF-44EB-A21A-64C9723206C9}" type="slidenum">
              <a:rPr lang="en-US" noProof="0" smtClean="0"/>
              <a:pPr/>
              <a:t>4</a:t>
            </a:fld>
            <a:endParaRPr lang="en-US" noProof="0"/>
          </a:p>
        </p:txBody>
      </p:sp>
      <p:sp>
        <p:nvSpPr>
          <p:cNvPr id="6" name="TextBox 5">
            <a:extLst>
              <a:ext uri="{FF2B5EF4-FFF2-40B4-BE49-F238E27FC236}">
                <a16:creationId xmlns:a16="http://schemas.microsoft.com/office/drawing/2014/main" id="{3945F44A-D4BF-2734-AE6F-9F832BD4EB69}"/>
              </a:ext>
            </a:extLst>
          </p:cNvPr>
          <p:cNvSpPr txBox="1"/>
          <p:nvPr/>
        </p:nvSpPr>
        <p:spPr>
          <a:xfrm>
            <a:off x="308244" y="193411"/>
            <a:ext cx="6743187" cy="646331"/>
          </a:xfrm>
          <a:prstGeom prst="rect">
            <a:avLst/>
          </a:prstGeom>
          <a:noFill/>
        </p:spPr>
        <p:txBody>
          <a:bodyPr wrap="square" rtlCol="0">
            <a:spAutoFit/>
          </a:bodyPr>
          <a:lstStyle/>
          <a:p>
            <a:r>
              <a:rPr lang="en-GB" sz="3600" b="1" dirty="0">
                <a:solidFill>
                  <a:srgbClr val="00B050"/>
                </a:solidFill>
                <a:latin typeface="ClanPro-Bold" panose="020B0804020101020102" pitchFamily="34" charset="0"/>
              </a:rPr>
              <a:t>How do we make Green Gas?</a:t>
            </a:r>
          </a:p>
        </p:txBody>
      </p:sp>
      <p:sp>
        <p:nvSpPr>
          <p:cNvPr id="4" name="Rectangle 3">
            <a:extLst>
              <a:ext uri="{FF2B5EF4-FFF2-40B4-BE49-F238E27FC236}">
                <a16:creationId xmlns:a16="http://schemas.microsoft.com/office/drawing/2014/main" id="{49BA0D38-3A25-3EB6-2E11-7528D41BCE76}"/>
              </a:ext>
            </a:extLst>
          </p:cNvPr>
          <p:cNvSpPr/>
          <p:nvPr/>
        </p:nvSpPr>
        <p:spPr>
          <a:xfrm>
            <a:off x="5635689" y="378090"/>
            <a:ext cx="4058817" cy="3218861"/>
          </a:xfrm>
          <a:custGeom>
            <a:avLst/>
            <a:gdLst>
              <a:gd name="connsiteX0" fmla="*/ 0 w 3890866"/>
              <a:gd name="connsiteY0" fmla="*/ 0 h 2519065"/>
              <a:gd name="connsiteX1" fmla="*/ 3890866 w 3890866"/>
              <a:gd name="connsiteY1" fmla="*/ 0 h 2519065"/>
              <a:gd name="connsiteX2" fmla="*/ 3890866 w 3890866"/>
              <a:gd name="connsiteY2" fmla="*/ 2519065 h 2519065"/>
              <a:gd name="connsiteX3" fmla="*/ 0 w 3890866"/>
              <a:gd name="connsiteY3" fmla="*/ 2519065 h 2519065"/>
              <a:gd name="connsiteX4" fmla="*/ 0 w 3890866"/>
              <a:gd name="connsiteY4" fmla="*/ 0 h 2519065"/>
              <a:gd name="connsiteX0" fmla="*/ 0 w 4002834"/>
              <a:gd name="connsiteY0" fmla="*/ 531845 h 3050910"/>
              <a:gd name="connsiteX1" fmla="*/ 4002834 w 4002834"/>
              <a:gd name="connsiteY1" fmla="*/ 0 h 3050910"/>
              <a:gd name="connsiteX2" fmla="*/ 3890866 w 4002834"/>
              <a:gd name="connsiteY2" fmla="*/ 3050910 h 3050910"/>
              <a:gd name="connsiteX3" fmla="*/ 0 w 4002834"/>
              <a:gd name="connsiteY3" fmla="*/ 3050910 h 3050910"/>
              <a:gd name="connsiteX4" fmla="*/ 0 w 4002834"/>
              <a:gd name="connsiteY4" fmla="*/ 531845 h 3050910"/>
              <a:gd name="connsiteX0" fmla="*/ 0 w 4002834"/>
              <a:gd name="connsiteY0" fmla="*/ 531845 h 3218861"/>
              <a:gd name="connsiteX1" fmla="*/ 4002834 w 4002834"/>
              <a:gd name="connsiteY1" fmla="*/ 0 h 3218861"/>
              <a:gd name="connsiteX2" fmla="*/ 3974841 w 4002834"/>
              <a:gd name="connsiteY2" fmla="*/ 3218861 h 3218861"/>
              <a:gd name="connsiteX3" fmla="*/ 0 w 4002834"/>
              <a:gd name="connsiteY3" fmla="*/ 3050910 h 3218861"/>
              <a:gd name="connsiteX4" fmla="*/ 0 w 4002834"/>
              <a:gd name="connsiteY4" fmla="*/ 531845 h 3218861"/>
              <a:gd name="connsiteX0" fmla="*/ 0 w 4058817"/>
              <a:gd name="connsiteY0" fmla="*/ 485192 h 3218861"/>
              <a:gd name="connsiteX1" fmla="*/ 4058817 w 4058817"/>
              <a:gd name="connsiteY1" fmla="*/ 0 h 3218861"/>
              <a:gd name="connsiteX2" fmla="*/ 4030824 w 4058817"/>
              <a:gd name="connsiteY2" fmla="*/ 3218861 h 3218861"/>
              <a:gd name="connsiteX3" fmla="*/ 55983 w 4058817"/>
              <a:gd name="connsiteY3" fmla="*/ 3050910 h 3218861"/>
              <a:gd name="connsiteX4" fmla="*/ 0 w 4058817"/>
              <a:gd name="connsiteY4" fmla="*/ 485192 h 3218861"/>
              <a:gd name="connsiteX0" fmla="*/ 0 w 4058817"/>
              <a:gd name="connsiteY0" fmla="*/ 485192 h 3218861"/>
              <a:gd name="connsiteX1" fmla="*/ 4058817 w 4058817"/>
              <a:gd name="connsiteY1" fmla="*/ 0 h 3218861"/>
              <a:gd name="connsiteX2" fmla="*/ 4030824 w 4058817"/>
              <a:gd name="connsiteY2" fmla="*/ 3218861 h 3218861"/>
              <a:gd name="connsiteX3" fmla="*/ 37322 w 4058817"/>
              <a:gd name="connsiteY3" fmla="*/ 3022918 h 3218861"/>
              <a:gd name="connsiteX4" fmla="*/ 0 w 4058817"/>
              <a:gd name="connsiteY4" fmla="*/ 485192 h 321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17" h="3218861">
                <a:moveTo>
                  <a:pt x="0" y="485192"/>
                </a:moveTo>
                <a:lnTo>
                  <a:pt x="4058817" y="0"/>
                </a:lnTo>
                <a:lnTo>
                  <a:pt x="4030824" y="3218861"/>
                </a:lnTo>
                <a:lnTo>
                  <a:pt x="37322" y="3022918"/>
                </a:lnTo>
                <a:lnTo>
                  <a:pt x="0" y="48519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Online Media 8" title="ENGIE Renewable Gases UK - Schools Tour">
            <a:hlinkClick r:id="" action="ppaction://media"/>
            <a:extLst>
              <a:ext uri="{FF2B5EF4-FFF2-40B4-BE49-F238E27FC236}">
                <a16:creationId xmlns:a16="http://schemas.microsoft.com/office/drawing/2014/main" id="{32D97E76-15EE-8145-BF0B-7AD7CB6B1AE0}"/>
              </a:ext>
            </a:extLst>
          </p:cNvPr>
          <p:cNvPicPr>
            <a:picLocks noRot="1" noChangeAspect="1"/>
          </p:cNvPicPr>
          <p:nvPr>
            <a:videoFile r:link="rId1"/>
          </p:nvPr>
        </p:nvPicPr>
        <p:blipFill>
          <a:blip r:embed="rId3"/>
          <a:stretch>
            <a:fillRect/>
          </a:stretch>
        </p:blipFill>
        <p:spPr>
          <a:xfrm>
            <a:off x="1302109" y="895269"/>
            <a:ext cx="9746029" cy="5502201"/>
          </a:xfrm>
          <a:prstGeom prst="rect">
            <a:avLst/>
          </a:prstGeom>
        </p:spPr>
      </p:pic>
    </p:spTree>
    <p:extLst>
      <p:ext uri="{BB962C8B-B14F-4D97-AF65-F5344CB8AC3E}">
        <p14:creationId xmlns:p14="http://schemas.microsoft.com/office/powerpoint/2010/main" val="1183106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BE84-E239-AF75-22B5-586F8D257C7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87C90F9-140C-F980-1085-DF89C65B22FD}"/>
              </a:ext>
            </a:extLst>
          </p:cNvPr>
          <p:cNvSpPr/>
          <p:nvPr/>
        </p:nvSpPr>
        <p:spPr>
          <a:xfrm>
            <a:off x="0" y="792480"/>
            <a:ext cx="5552388"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0A4886A-802B-5AB7-80CA-B39DF0EC5807}"/>
              </a:ext>
            </a:extLst>
          </p:cNvPr>
          <p:cNvSpPr>
            <a:spLocks noGrp="1"/>
          </p:cNvSpPr>
          <p:nvPr>
            <p:ph type="sldNum" sz="quarter" idx="4"/>
          </p:nvPr>
        </p:nvSpPr>
        <p:spPr/>
        <p:txBody>
          <a:bodyPr/>
          <a:lstStyle/>
          <a:p>
            <a:fld id="{BC367B2E-B9DF-44EB-A21A-64C9723206C9}" type="slidenum">
              <a:rPr lang="en-US" noProof="0" smtClean="0"/>
              <a:pPr/>
              <a:t>5</a:t>
            </a:fld>
            <a:endParaRPr lang="en-US" noProof="0"/>
          </a:p>
        </p:txBody>
      </p:sp>
      <p:sp>
        <p:nvSpPr>
          <p:cNvPr id="6" name="TextBox 5">
            <a:extLst>
              <a:ext uri="{FF2B5EF4-FFF2-40B4-BE49-F238E27FC236}">
                <a16:creationId xmlns:a16="http://schemas.microsoft.com/office/drawing/2014/main" id="{4219187A-A825-540B-D34C-C13E2C138A19}"/>
              </a:ext>
            </a:extLst>
          </p:cNvPr>
          <p:cNvSpPr txBox="1"/>
          <p:nvPr/>
        </p:nvSpPr>
        <p:spPr>
          <a:xfrm>
            <a:off x="755091" y="182921"/>
            <a:ext cx="5340909" cy="1015663"/>
          </a:xfrm>
          <a:prstGeom prst="rect">
            <a:avLst/>
          </a:prstGeom>
          <a:noFill/>
        </p:spPr>
        <p:txBody>
          <a:bodyPr wrap="square" rtlCol="0">
            <a:spAutoFit/>
          </a:bodyPr>
          <a:lstStyle/>
          <a:p>
            <a:r>
              <a:rPr lang="en-GB" sz="6000" b="1" dirty="0">
                <a:solidFill>
                  <a:srgbClr val="00B050"/>
                </a:solidFill>
                <a:latin typeface="ClanPro-Bold" panose="020B0804020101020102" pitchFamily="34" charset="0"/>
              </a:rPr>
              <a:t>Quiz time!</a:t>
            </a:r>
          </a:p>
        </p:txBody>
      </p:sp>
      <p:sp>
        <p:nvSpPr>
          <p:cNvPr id="4" name="Rectangle 3">
            <a:extLst>
              <a:ext uri="{FF2B5EF4-FFF2-40B4-BE49-F238E27FC236}">
                <a16:creationId xmlns:a16="http://schemas.microsoft.com/office/drawing/2014/main" id="{3E3BA0FD-415D-1380-2E9E-845A60A76DF4}"/>
              </a:ext>
            </a:extLst>
          </p:cNvPr>
          <p:cNvSpPr/>
          <p:nvPr/>
        </p:nvSpPr>
        <p:spPr>
          <a:xfrm>
            <a:off x="5635689" y="378090"/>
            <a:ext cx="4058817" cy="3218861"/>
          </a:xfrm>
          <a:custGeom>
            <a:avLst/>
            <a:gdLst>
              <a:gd name="connsiteX0" fmla="*/ 0 w 3890866"/>
              <a:gd name="connsiteY0" fmla="*/ 0 h 2519065"/>
              <a:gd name="connsiteX1" fmla="*/ 3890866 w 3890866"/>
              <a:gd name="connsiteY1" fmla="*/ 0 h 2519065"/>
              <a:gd name="connsiteX2" fmla="*/ 3890866 w 3890866"/>
              <a:gd name="connsiteY2" fmla="*/ 2519065 h 2519065"/>
              <a:gd name="connsiteX3" fmla="*/ 0 w 3890866"/>
              <a:gd name="connsiteY3" fmla="*/ 2519065 h 2519065"/>
              <a:gd name="connsiteX4" fmla="*/ 0 w 3890866"/>
              <a:gd name="connsiteY4" fmla="*/ 0 h 2519065"/>
              <a:gd name="connsiteX0" fmla="*/ 0 w 4002834"/>
              <a:gd name="connsiteY0" fmla="*/ 531845 h 3050910"/>
              <a:gd name="connsiteX1" fmla="*/ 4002834 w 4002834"/>
              <a:gd name="connsiteY1" fmla="*/ 0 h 3050910"/>
              <a:gd name="connsiteX2" fmla="*/ 3890866 w 4002834"/>
              <a:gd name="connsiteY2" fmla="*/ 3050910 h 3050910"/>
              <a:gd name="connsiteX3" fmla="*/ 0 w 4002834"/>
              <a:gd name="connsiteY3" fmla="*/ 3050910 h 3050910"/>
              <a:gd name="connsiteX4" fmla="*/ 0 w 4002834"/>
              <a:gd name="connsiteY4" fmla="*/ 531845 h 3050910"/>
              <a:gd name="connsiteX0" fmla="*/ 0 w 4002834"/>
              <a:gd name="connsiteY0" fmla="*/ 531845 h 3218861"/>
              <a:gd name="connsiteX1" fmla="*/ 4002834 w 4002834"/>
              <a:gd name="connsiteY1" fmla="*/ 0 h 3218861"/>
              <a:gd name="connsiteX2" fmla="*/ 3974841 w 4002834"/>
              <a:gd name="connsiteY2" fmla="*/ 3218861 h 3218861"/>
              <a:gd name="connsiteX3" fmla="*/ 0 w 4002834"/>
              <a:gd name="connsiteY3" fmla="*/ 3050910 h 3218861"/>
              <a:gd name="connsiteX4" fmla="*/ 0 w 4002834"/>
              <a:gd name="connsiteY4" fmla="*/ 531845 h 3218861"/>
              <a:gd name="connsiteX0" fmla="*/ 0 w 4058817"/>
              <a:gd name="connsiteY0" fmla="*/ 485192 h 3218861"/>
              <a:gd name="connsiteX1" fmla="*/ 4058817 w 4058817"/>
              <a:gd name="connsiteY1" fmla="*/ 0 h 3218861"/>
              <a:gd name="connsiteX2" fmla="*/ 4030824 w 4058817"/>
              <a:gd name="connsiteY2" fmla="*/ 3218861 h 3218861"/>
              <a:gd name="connsiteX3" fmla="*/ 55983 w 4058817"/>
              <a:gd name="connsiteY3" fmla="*/ 3050910 h 3218861"/>
              <a:gd name="connsiteX4" fmla="*/ 0 w 4058817"/>
              <a:gd name="connsiteY4" fmla="*/ 485192 h 3218861"/>
              <a:gd name="connsiteX0" fmla="*/ 0 w 4058817"/>
              <a:gd name="connsiteY0" fmla="*/ 485192 h 3218861"/>
              <a:gd name="connsiteX1" fmla="*/ 4058817 w 4058817"/>
              <a:gd name="connsiteY1" fmla="*/ 0 h 3218861"/>
              <a:gd name="connsiteX2" fmla="*/ 4030824 w 4058817"/>
              <a:gd name="connsiteY2" fmla="*/ 3218861 h 3218861"/>
              <a:gd name="connsiteX3" fmla="*/ 37322 w 4058817"/>
              <a:gd name="connsiteY3" fmla="*/ 3022918 h 3218861"/>
              <a:gd name="connsiteX4" fmla="*/ 0 w 4058817"/>
              <a:gd name="connsiteY4" fmla="*/ 485192 h 321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17" h="3218861">
                <a:moveTo>
                  <a:pt x="0" y="485192"/>
                </a:moveTo>
                <a:lnTo>
                  <a:pt x="4058817" y="0"/>
                </a:lnTo>
                <a:lnTo>
                  <a:pt x="4030824" y="3218861"/>
                </a:lnTo>
                <a:lnTo>
                  <a:pt x="37322" y="3022918"/>
                </a:lnTo>
                <a:lnTo>
                  <a:pt x="0" y="48519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E2228B9-949E-5BBB-9511-0FD01531D6AE}"/>
              </a:ext>
            </a:extLst>
          </p:cNvPr>
          <p:cNvSpPr txBox="1"/>
          <p:nvPr/>
        </p:nvSpPr>
        <p:spPr>
          <a:xfrm>
            <a:off x="933353" y="1460671"/>
            <a:ext cx="9082454" cy="323165"/>
          </a:xfrm>
          <a:prstGeom prst="rect">
            <a:avLst/>
          </a:prstGeom>
          <a:noFill/>
        </p:spPr>
        <p:txBody>
          <a:bodyPr wrap="square" rtlCol="0">
            <a:spAutoFit/>
          </a:bodyPr>
          <a:lstStyle/>
          <a:p>
            <a:pPr algn="l"/>
            <a:r>
              <a:rPr lang="en-GB" sz="1500" b="1" dirty="0"/>
              <a:t>1. Can </a:t>
            </a:r>
            <a:r>
              <a:rPr lang="en-GB" sz="1500" b="1"/>
              <a:t>you name some </a:t>
            </a:r>
            <a:r>
              <a:rPr lang="en-GB" sz="1500" b="1" dirty="0"/>
              <a:t>of the main feed stock that are used to produce gas?</a:t>
            </a:r>
          </a:p>
        </p:txBody>
      </p:sp>
      <p:sp>
        <p:nvSpPr>
          <p:cNvPr id="8" name="TextBox 7">
            <a:extLst>
              <a:ext uri="{FF2B5EF4-FFF2-40B4-BE49-F238E27FC236}">
                <a16:creationId xmlns:a16="http://schemas.microsoft.com/office/drawing/2014/main" id="{CBEED6F7-9EFB-7A81-8435-133119684353}"/>
              </a:ext>
            </a:extLst>
          </p:cNvPr>
          <p:cNvSpPr txBox="1"/>
          <p:nvPr/>
        </p:nvSpPr>
        <p:spPr>
          <a:xfrm>
            <a:off x="933353" y="1984828"/>
            <a:ext cx="9082454" cy="323165"/>
          </a:xfrm>
          <a:prstGeom prst="rect">
            <a:avLst/>
          </a:prstGeom>
          <a:noFill/>
        </p:spPr>
        <p:txBody>
          <a:bodyPr wrap="square" rtlCol="0">
            <a:spAutoFit/>
          </a:bodyPr>
          <a:lstStyle/>
          <a:p>
            <a:pPr algn="l"/>
            <a:r>
              <a:rPr lang="en-GB" sz="1500" b="1" dirty="0"/>
              <a:t>2. How many cows does it take to power a home for a year?</a:t>
            </a:r>
          </a:p>
        </p:txBody>
      </p:sp>
      <p:sp>
        <p:nvSpPr>
          <p:cNvPr id="9" name="TextBox 8">
            <a:extLst>
              <a:ext uri="{FF2B5EF4-FFF2-40B4-BE49-F238E27FC236}">
                <a16:creationId xmlns:a16="http://schemas.microsoft.com/office/drawing/2014/main" id="{40F19DC9-7512-9161-E2B1-D14AB2263C90}"/>
              </a:ext>
            </a:extLst>
          </p:cNvPr>
          <p:cNvSpPr txBox="1"/>
          <p:nvPr/>
        </p:nvSpPr>
        <p:spPr>
          <a:xfrm>
            <a:off x="933353" y="2508985"/>
            <a:ext cx="4870938" cy="323165"/>
          </a:xfrm>
          <a:prstGeom prst="rect">
            <a:avLst/>
          </a:prstGeom>
          <a:noFill/>
        </p:spPr>
        <p:txBody>
          <a:bodyPr wrap="square" rtlCol="0">
            <a:spAutoFit/>
          </a:bodyPr>
          <a:lstStyle/>
          <a:p>
            <a:pPr algn="l"/>
            <a:r>
              <a:rPr lang="en-GB" sz="1500" b="1" dirty="0"/>
              <a:t>3. What is the waste used from cider production?</a:t>
            </a:r>
          </a:p>
        </p:txBody>
      </p:sp>
      <p:sp>
        <p:nvSpPr>
          <p:cNvPr id="10" name="TextBox 9">
            <a:extLst>
              <a:ext uri="{FF2B5EF4-FFF2-40B4-BE49-F238E27FC236}">
                <a16:creationId xmlns:a16="http://schemas.microsoft.com/office/drawing/2014/main" id="{9EA86B1A-1678-6CDA-1C09-AC669FD18E44}"/>
              </a:ext>
            </a:extLst>
          </p:cNvPr>
          <p:cNvSpPr txBox="1"/>
          <p:nvPr/>
        </p:nvSpPr>
        <p:spPr>
          <a:xfrm>
            <a:off x="933353" y="2994763"/>
            <a:ext cx="4870938" cy="323165"/>
          </a:xfrm>
          <a:prstGeom prst="rect">
            <a:avLst/>
          </a:prstGeom>
          <a:noFill/>
        </p:spPr>
        <p:txBody>
          <a:bodyPr wrap="square" rtlCol="0">
            <a:spAutoFit/>
          </a:bodyPr>
          <a:lstStyle/>
          <a:p>
            <a:pPr algn="l"/>
            <a:r>
              <a:rPr lang="en-GB" sz="1500" b="1" dirty="0"/>
              <a:t>4. Where is the feed put in at the start? </a:t>
            </a:r>
          </a:p>
        </p:txBody>
      </p:sp>
      <p:sp>
        <p:nvSpPr>
          <p:cNvPr id="11" name="TextBox 10">
            <a:extLst>
              <a:ext uri="{FF2B5EF4-FFF2-40B4-BE49-F238E27FC236}">
                <a16:creationId xmlns:a16="http://schemas.microsoft.com/office/drawing/2014/main" id="{F54B2550-23F3-ADD0-4F14-B3AE9BAD55C5}"/>
              </a:ext>
            </a:extLst>
          </p:cNvPr>
          <p:cNvSpPr txBox="1"/>
          <p:nvPr/>
        </p:nvSpPr>
        <p:spPr>
          <a:xfrm>
            <a:off x="933353" y="3473104"/>
            <a:ext cx="4870938" cy="323165"/>
          </a:xfrm>
          <a:prstGeom prst="rect">
            <a:avLst/>
          </a:prstGeom>
          <a:noFill/>
        </p:spPr>
        <p:txBody>
          <a:bodyPr wrap="square" rtlCol="0">
            <a:spAutoFit/>
          </a:bodyPr>
          <a:lstStyle/>
          <a:p>
            <a:pPr algn="l"/>
            <a:r>
              <a:rPr lang="en-GB" sz="1500" b="1" dirty="0"/>
              <a:t>5. What temperature is the feed heated up to? </a:t>
            </a:r>
          </a:p>
        </p:txBody>
      </p:sp>
      <p:sp>
        <p:nvSpPr>
          <p:cNvPr id="12" name="TextBox 11">
            <a:extLst>
              <a:ext uri="{FF2B5EF4-FFF2-40B4-BE49-F238E27FC236}">
                <a16:creationId xmlns:a16="http://schemas.microsoft.com/office/drawing/2014/main" id="{78522DDB-DA10-EF70-9597-A18774446C4C}"/>
              </a:ext>
            </a:extLst>
          </p:cNvPr>
          <p:cNvSpPr txBox="1"/>
          <p:nvPr/>
        </p:nvSpPr>
        <p:spPr>
          <a:xfrm>
            <a:off x="933353" y="3937163"/>
            <a:ext cx="4870938" cy="323165"/>
          </a:xfrm>
          <a:prstGeom prst="rect">
            <a:avLst/>
          </a:prstGeom>
          <a:noFill/>
        </p:spPr>
        <p:txBody>
          <a:bodyPr wrap="square" rtlCol="0">
            <a:spAutoFit/>
          </a:bodyPr>
          <a:lstStyle/>
          <a:p>
            <a:pPr algn="l"/>
            <a:r>
              <a:rPr lang="en-GB" sz="1500" b="1" dirty="0"/>
              <a:t>6. How long is it kept I the digester? </a:t>
            </a:r>
          </a:p>
        </p:txBody>
      </p:sp>
      <p:sp>
        <p:nvSpPr>
          <p:cNvPr id="13" name="TextBox 12">
            <a:extLst>
              <a:ext uri="{FF2B5EF4-FFF2-40B4-BE49-F238E27FC236}">
                <a16:creationId xmlns:a16="http://schemas.microsoft.com/office/drawing/2014/main" id="{9A915BAB-79B4-A2A2-67A5-11A3D3D8027C}"/>
              </a:ext>
            </a:extLst>
          </p:cNvPr>
          <p:cNvSpPr txBox="1"/>
          <p:nvPr/>
        </p:nvSpPr>
        <p:spPr>
          <a:xfrm>
            <a:off x="933353" y="4432444"/>
            <a:ext cx="5785338" cy="323165"/>
          </a:xfrm>
          <a:prstGeom prst="rect">
            <a:avLst/>
          </a:prstGeom>
          <a:noFill/>
        </p:spPr>
        <p:txBody>
          <a:bodyPr wrap="square" rtlCol="0">
            <a:spAutoFit/>
          </a:bodyPr>
          <a:lstStyle/>
          <a:p>
            <a:pPr algn="l"/>
            <a:r>
              <a:rPr lang="en-GB" sz="1500" b="1" dirty="0"/>
              <a:t>7. Where does the feed go at the end of the process? </a:t>
            </a:r>
          </a:p>
        </p:txBody>
      </p:sp>
      <p:sp>
        <p:nvSpPr>
          <p:cNvPr id="14" name="TextBox 13">
            <a:extLst>
              <a:ext uri="{FF2B5EF4-FFF2-40B4-BE49-F238E27FC236}">
                <a16:creationId xmlns:a16="http://schemas.microsoft.com/office/drawing/2014/main" id="{497F5EFC-D758-0427-B6E0-44EE81BC510E}"/>
              </a:ext>
            </a:extLst>
          </p:cNvPr>
          <p:cNvSpPr txBox="1"/>
          <p:nvPr/>
        </p:nvSpPr>
        <p:spPr>
          <a:xfrm>
            <a:off x="933353" y="5364286"/>
            <a:ext cx="4870938" cy="323165"/>
          </a:xfrm>
          <a:prstGeom prst="rect">
            <a:avLst/>
          </a:prstGeom>
          <a:noFill/>
        </p:spPr>
        <p:txBody>
          <a:bodyPr wrap="square" rtlCol="0">
            <a:spAutoFit/>
          </a:bodyPr>
          <a:lstStyle/>
          <a:p>
            <a:pPr algn="l"/>
            <a:r>
              <a:rPr lang="en-GB" sz="1500" b="1" dirty="0"/>
              <a:t>9. What is Doctor Poo’s real name? </a:t>
            </a:r>
          </a:p>
        </p:txBody>
      </p:sp>
      <p:sp>
        <p:nvSpPr>
          <p:cNvPr id="15" name="TextBox 14">
            <a:extLst>
              <a:ext uri="{FF2B5EF4-FFF2-40B4-BE49-F238E27FC236}">
                <a16:creationId xmlns:a16="http://schemas.microsoft.com/office/drawing/2014/main" id="{44F0BBDC-C6A2-563A-224D-A05F3D4FA014}"/>
              </a:ext>
            </a:extLst>
          </p:cNvPr>
          <p:cNvSpPr txBox="1"/>
          <p:nvPr/>
        </p:nvSpPr>
        <p:spPr>
          <a:xfrm>
            <a:off x="933353" y="4924377"/>
            <a:ext cx="5671038" cy="323165"/>
          </a:xfrm>
          <a:prstGeom prst="rect">
            <a:avLst/>
          </a:prstGeom>
          <a:noFill/>
        </p:spPr>
        <p:txBody>
          <a:bodyPr wrap="square" rtlCol="0">
            <a:spAutoFit/>
          </a:bodyPr>
          <a:lstStyle/>
          <a:p>
            <a:pPr algn="l"/>
            <a:r>
              <a:rPr lang="en-GB" sz="1500" b="1" dirty="0"/>
              <a:t>8. What is the name of the pure gas that’s extracted? </a:t>
            </a:r>
          </a:p>
        </p:txBody>
      </p:sp>
      <p:pic>
        <p:nvPicPr>
          <p:cNvPr id="16" name="Picture 15" descr="A group of cartoon bacteria&#10;&#10;Description automatically generated">
            <a:extLst>
              <a:ext uri="{FF2B5EF4-FFF2-40B4-BE49-F238E27FC236}">
                <a16:creationId xmlns:a16="http://schemas.microsoft.com/office/drawing/2014/main" id="{97A46EEB-9544-F999-308F-261C201B919F}"/>
              </a:ext>
            </a:extLst>
          </p:cNvPr>
          <p:cNvPicPr>
            <a:picLocks noChangeAspect="1"/>
          </p:cNvPicPr>
          <p:nvPr/>
        </p:nvPicPr>
        <p:blipFill>
          <a:blip r:embed="rId2"/>
          <a:srcRect l="48070" t="53064"/>
          <a:stretch/>
        </p:blipFill>
        <p:spPr>
          <a:xfrm>
            <a:off x="5860632" y="3639138"/>
            <a:ext cx="6331368" cy="3218861"/>
          </a:xfrm>
          <a:prstGeom prst="rect">
            <a:avLst/>
          </a:prstGeom>
        </p:spPr>
      </p:pic>
    </p:spTree>
    <p:extLst>
      <p:ext uri="{BB962C8B-B14F-4D97-AF65-F5344CB8AC3E}">
        <p14:creationId xmlns:p14="http://schemas.microsoft.com/office/powerpoint/2010/main" val="272214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00724-E048-B9B1-F9F5-C6C9C6A6BE0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750232-0351-A6BE-78F7-D185065662F1}"/>
              </a:ext>
            </a:extLst>
          </p:cNvPr>
          <p:cNvSpPr>
            <a:spLocks noGrp="1" noRot="1" noMove="1" noResize="1" noEditPoints="1" noAdjustHandles="1" noChangeArrowheads="1" noChangeShapeType="1"/>
          </p:cNvSpPr>
          <p:nvPr/>
        </p:nvSpPr>
        <p:spPr>
          <a:xfrm>
            <a:off x="0" y="792480"/>
            <a:ext cx="5552388"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240A53E-ED68-ABB2-65DD-A3096A4763CD}"/>
              </a:ext>
            </a:extLst>
          </p:cNvPr>
          <p:cNvSpPr>
            <a:spLocks noGrp="1"/>
          </p:cNvSpPr>
          <p:nvPr>
            <p:ph type="sldNum" sz="quarter" idx="4"/>
          </p:nvPr>
        </p:nvSpPr>
        <p:spPr/>
        <p:txBody>
          <a:bodyPr/>
          <a:lstStyle/>
          <a:p>
            <a:fld id="{BC367B2E-B9DF-44EB-A21A-64C9723206C9}" type="slidenum">
              <a:rPr lang="en-US" noProof="0" smtClean="0"/>
              <a:pPr/>
              <a:t>6</a:t>
            </a:fld>
            <a:endParaRPr lang="en-US" noProof="0"/>
          </a:p>
        </p:txBody>
      </p:sp>
      <p:sp>
        <p:nvSpPr>
          <p:cNvPr id="6" name="TextBox 5">
            <a:extLst>
              <a:ext uri="{FF2B5EF4-FFF2-40B4-BE49-F238E27FC236}">
                <a16:creationId xmlns:a16="http://schemas.microsoft.com/office/drawing/2014/main" id="{1D6C2683-C714-A77A-8DD2-53F3F76EFE8D}"/>
              </a:ext>
            </a:extLst>
          </p:cNvPr>
          <p:cNvSpPr txBox="1"/>
          <p:nvPr/>
        </p:nvSpPr>
        <p:spPr>
          <a:xfrm>
            <a:off x="1923684" y="193411"/>
            <a:ext cx="5340909" cy="707886"/>
          </a:xfrm>
          <a:prstGeom prst="rect">
            <a:avLst/>
          </a:prstGeom>
          <a:noFill/>
        </p:spPr>
        <p:txBody>
          <a:bodyPr wrap="square" rtlCol="0">
            <a:spAutoFit/>
          </a:bodyPr>
          <a:lstStyle/>
          <a:p>
            <a:r>
              <a:rPr lang="en-GB" sz="4000" b="1" dirty="0">
                <a:solidFill>
                  <a:srgbClr val="00B050"/>
                </a:solidFill>
                <a:latin typeface="ClanPro-Bold" panose="020B0804020101020102" pitchFamily="34" charset="0"/>
              </a:rPr>
              <a:t>Competition time!</a:t>
            </a:r>
          </a:p>
        </p:txBody>
      </p:sp>
      <p:sp>
        <p:nvSpPr>
          <p:cNvPr id="4" name="Rectangle 3">
            <a:extLst>
              <a:ext uri="{FF2B5EF4-FFF2-40B4-BE49-F238E27FC236}">
                <a16:creationId xmlns:a16="http://schemas.microsoft.com/office/drawing/2014/main" id="{A9D5EBA3-C5F2-6679-C828-D0E97551C313}"/>
              </a:ext>
            </a:extLst>
          </p:cNvPr>
          <p:cNvSpPr/>
          <p:nvPr/>
        </p:nvSpPr>
        <p:spPr>
          <a:xfrm>
            <a:off x="5635689" y="378090"/>
            <a:ext cx="4058817" cy="3218861"/>
          </a:xfrm>
          <a:custGeom>
            <a:avLst/>
            <a:gdLst>
              <a:gd name="connsiteX0" fmla="*/ 0 w 3890866"/>
              <a:gd name="connsiteY0" fmla="*/ 0 h 2519065"/>
              <a:gd name="connsiteX1" fmla="*/ 3890866 w 3890866"/>
              <a:gd name="connsiteY1" fmla="*/ 0 h 2519065"/>
              <a:gd name="connsiteX2" fmla="*/ 3890866 w 3890866"/>
              <a:gd name="connsiteY2" fmla="*/ 2519065 h 2519065"/>
              <a:gd name="connsiteX3" fmla="*/ 0 w 3890866"/>
              <a:gd name="connsiteY3" fmla="*/ 2519065 h 2519065"/>
              <a:gd name="connsiteX4" fmla="*/ 0 w 3890866"/>
              <a:gd name="connsiteY4" fmla="*/ 0 h 2519065"/>
              <a:gd name="connsiteX0" fmla="*/ 0 w 4002834"/>
              <a:gd name="connsiteY0" fmla="*/ 531845 h 3050910"/>
              <a:gd name="connsiteX1" fmla="*/ 4002834 w 4002834"/>
              <a:gd name="connsiteY1" fmla="*/ 0 h 3050910"/>
              <a:gd name="connsiteX2" fmla="*/ 3890866 w 4002834"/>
              <a:gd name="connsiteY2" fmla="*/ 3050910 h 3050910"/>
              <a:gd name="connsiteX3" fmla="*/ 0 w 4002834"/>
              <a:gd name="connsiteY3" fmla="*/ 3050910 h 3050910"/>
              <a:gd name="connsiteX4" fmla="*/ 0 w 4002834"/>
              <a:gd name="connsiteY4" fmla="*/ 531845 h 3050910"/>
              <a:gd name="connsiteX0" fmla="*/ 0 w 4002834"/>
              <a:gd name="connsiteY0" fmla="*/ 531845 h 3218861"/>
              <a:gd name="connsiteX1" fmla="*/ 4002834 w 4002834"/>
              <a:gd name="connsiteY1" fmla="*/ 0 h 3218861"/>
              <a:gd name="connsiteX2" fmla="*/ 3974841 w 4002834"/>
              <a:gd name="connsiteY2" fmla="*/ 3218861 h 3218861"/>
              <a:gd name="connsiteX3" fmla="*/ 0 w 4002834"/>
              <a:gd name="connsiteY3" fmla="*/ 3050910 h 3218861"/>
              <a:gd name="connsiteX4" fmla="*/ 0 w 4002834"/>
              <a:gd name="connsiteY4" fmla="*/ 531845 h 3218861"/>
              <a:gd name="connsiteX0" fmla="*/ 0 w 4058817"/>
              <a:gd name="connsiteY0" fmla="*/ 485192 h 3218861"/>
              <a:gd name="connsiteX1" fmla="*/ 4058817 w 4058817"/>
              <a:gd name="connsiteY1" fmla="*/ 0 h 3218861"/>
              <a:gd name="connsiteX2" fmla="*/ 4030824 w 4058817"/>
              <a:gd name="connsiteY2" fmla="*/ 3218861 h 3218861"/>
              <a:gd name="connsiteX3" fmla="*/ 55983 w 4058817"/>
              <a:gd name="connsiteY3" fmla="*/ 3050910 h 3218861"/>
              <a:gd name="connsiteX4" fmla="*/ 0 w 4058817"/>
              <a:gd name="connsiteY4" fmla="*/ 485192 h 3218861"/>
              <a:gd name="connsiteX0" fmla="*/ 0 w 4058817"/>
              <a:gd name="connsiteY0" fmla="*/ 485192 h 3218861"/>
              <a:gd name="connsiteX1" fmla="*/ 4058817 w 4058817"/>
              <a:gd name="connsiteY1" fmla="*/ 0 h 3218861"/>
              <a:gd name="connsiteX2" fmla="*/ 4030824 w 4058817"/>
              <a:gd name="connsiteY2" fmla="*/ 3218861 h 3218861"/>
              <a:gd name="connsiteX3" fmla="*/ 37322 w 4058817"/>
              <a:gd name="connsiteY3" fmla="*/ 3022918 h 3218861"/>
              <a:gd name="connsiteX4" fmla="*/ 0 w 4058817"/>
              <a:gd name="connsiteY4" fmla="*/ 485192 h 321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17" h="3218861">
                <a:moveTo>
                  <a:pt x="0" y="485192"/>
                </a:moveTo>
                <a:lnTo>
                  <a:pt x="4058817" y="0"/>
                </a:lnTo>
                <a:lnTo>
                  <a:pt x="4030824" y="3218861"/>
                </a:lnTo>
                <a:lnTo>
                  <a:pt x="37322" y="3022918"/>
                </a:lnTo>
                <a:lnTo>
                  <a:pt x="0" y="48519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omic strip of a cartoon&#10;&#10;Description automatically generated">
            <a:extLst>
              <a:ext uri="{FF2B5EF4-FFF2-40B4-BE49-F238E27FC236}">
                <a16:creationId xmlns:a16="http://schemas.microsoft.com/office/drawing/2014/main" id="{2EFA4623-E406-C51D-49F4-7E5710479799}"/>
              </a:ext>
            </a:extLst>
          </p:cNvPr>
          <p:cNvPicPr>
            <a:picLocks noChangeAspect="1"/>
          </p:cNvPicPr>
          <p:nvPr/>
        </p:nvPicPr>
        <p:blipFill>
          <a:blip r:embed="rId2">
            <a:extLst>
              <a:ext uri="{28A0092B-C50C-407E-A947-70E740481C1C}">
                <a14:useLocalDpi xmlns:a14="http://schemas.microsoft.com/office/drawing/2010/main" val="0"/>
              </a:ext>
            </a:extLst>
          </a:blip>
          <a:srcRect l="6977" t="4148" r="6782" b="5512"/>
          <a:stretch/>
        </p:blipFill>
        <p:spPr>
          <a:xfrm>
            <a:off x="2357120" y="1227587"/>
            <a:ext cx="3738880" cy="5169883"/>
          </a:xfrm>
          <a:prstGeom prst="rect">
            <a:avLst/>
          </a:prstGeom>
        </p:spPr>
      </p:pic>
      <p:pic>
        <p:nvPicPr>
          <p:cNvPr id="11" name="Picture 10" descr="A cartoon of a person holding a pen&#10;&#10;Description automatically generated">
            <a:extLst>
              <a:ext uri="{FF2B5EF4-FFF2-40B4-BE49-F238E27FC236}">
                <a16:creationId xmlns:a16="http://schemas.microsoft.com/office/drawing/2014/main" id="{9297C1FE-4A0E-A0C8-29E0-3C3AB1682103}"/>
              </a:ext>
            </a:extLst>
          </p:cNvPr>
          <p:cNvPicPr>
            <a:picLocks noChangeAspect="1"/>
          </p:cNvPicPr>
          <p:nvPr/>
        </p:nvPicPr>
        <p:blipFill>
          <a:blip r:embed="rId3">
            <a:extLst>
              <a:ext uri="{28A0092B-C50C-407E-A947-70E740481C1C}">
                <a14:useLocalDpi xmlns:a14="http://schemas.microsoft.com/office/drawing/2010/main" val="0"/>
              </a:ext>
            </a:extLst>
          </a:blip>
          <a:srcRect l="61615" t="39703" b="1185"/>
          <a:stretch/>
        </p:blipFill>
        <p:spPr>
          <a:xfrm>
            <a:off x="7731760" y="2804160"/>
            <a:ext cx="4679876" cy="4053840"/>
          </a:xfrm>
          <a:prstGeom prst="rect">
            <a:avLst/>
          </a:prstGeom>
        </p:spPr>
      </p:pic>
    </p:spTree>
    <p:extLst>
      <p:ext uri="{BB962C8B-B14F-4D97-AF65-F5344CB8AC3E}">
        <p14:creationId xmlns:p14="http://schemas.microsoft.com/office/powerpoint/2010/main" val="4106273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76140-60B7-4ACE-FA8E-659DD99718D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64BB224-3A9A-7442-D2D1-06195CD78EAA}"/>
              </a:ext>
            </a:extLst>
          </p:cNvPr>
          <p:cNvSpPr/>
          <p:nvPr/>
        </p:nvSpPr>
        <p:spPr>
          <a:xfrm>
            <a:off x="0" y="792480"/>
            <a:ext cx="5552388"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59F9289-3B4A-3732-B487-6183905804D2}"/>
              </a:ext>
            </a:extLst>
          </p:cNvPr>
          <p:cNvSpPr>
            <a:spLocks noGrp="1"/>
          </p:cNvSpPr>
          <p:nvPr>
            <p:ph type="sldNum" sz="quarter" idx="4"/>
          </p:nvPr>
        </p:nvSpPr>
        <p:spPr/>
        <p:txBody>
          <a:bodyPr/>
          <a:lstStyle/>
          <a:p>
            <a:fld id="{BC367B2E-B9DF-44EB-A21A-64C9723206C9}" type="slidenum">
              <a:rPr lang="en-US" noProof="0" smtClean="0"/>
              <a:pPr/>
              <a:t>7</a:t>
            </a:fld>
            <a:endParaRPr lang="en-US" noProof="0"/>
          </a:p>
        </p:txBody>
      </p:sp>
      <p:sp>
        <p:nvSpPr>
          <p:cNvPr id="6" name="TextBox 5">
            <a:extLst>
              <a:ext uri="{FF2B5EF4-FFF2-40B4-BE49-F238E27FC236}">
                <a16:creationId xmlns:a16="http://schemas.microsoft.com/office/drawing/2014/main" id="{7E5F1890-1C9E-835F-EAFD-FB7D69533709}"/>
              </a:ext>
            </a:extLst>
          </p:cNvPr>
          <p:cNvSpPr txBox="1"/>
          <p:nvPr/>
        </p:nvSpPr>
        <p:spPr>
          <a:xfrm>
            <a:off x="2609646" y="1042406"/>
            <a:ext cx="9053018" cy="2554545"/>
          </a:xfrm>
          <a:prstGeom prst="rect">
            <a:avLst/>
          </a:prstGeom>
          <a:noFill/>
        </p:spPr>
        <p:txBody>
          <a:bodyPr wrap="square" rtlCol="0">
            <a:spAutoFit/>
          </a:bodyPr>
          <a:lstStyle/>
          <a:p>
            <a:pPr algn="ctr"/>
            <a:r>
              <a:rPr lang="en-GB" sz="8000" b="1" dirty="0">
                <a:solidFill>
                  <a:srgbClr val="00B050"/>
                </a:solidFill>
                <a:latin typeface="ClanPro-Bold" panose="020B0804020101020102" pitchFamily="34" charset="0"/>
              </a:rPr>
              <a:t>Thank you from </a:t>
            </a:r>
          </a:p>
          <a:p>
            <a:pPr algn="ctr"/>
            <a:r>
              <a:rPr lang="en-GB" sz="8000" b="1" dirty="0">
                <a:solidFill>
                  <a:srgbClr val="00B050"/>
                </a:solidFill>
                <a:latin typeface="ClanPro-Bold" panose="020B0804020101020102" pitchFamily="34" charset="0"/>
              </a:rPr>
              <a:t>ENGIE Supply UK</a:t>
            </a:r>
          </a:p>
        </p:txBody>
      </p:sp>
      <p:sp>
        <p:nvSpPr>
          <p:cNvPr id="4" name="Rectangle 3">
            <a:extLst>
              <a:ext uri="{FF2B5EF4-FFF2-40B4-BE49-F238E27FC236}">
                <a16:creationId xmlns:a16="http://schemas.microsoft.com/office/drawing/2014/main" id="{3B49DEC6-A9E6-4923-F5C1-B2AD51D34E04}"/>
              </a:ext>
            </a:extLst>
          </p:cNvPr>
          <p:cNvSpPr/>
          <p:nvPr/>
        </p:nvSpPr>
        <p:spPr>
          <a:xfrm>
            <a:off x="5635689" y="378090"/>
            <a:ext cx="4058817" cy="3218861"/>
          </a:xfrm>
          <a:custGeom>
            <a:avLst/>
            <a:gdLst>
              <a:gd name="connsiteX0" fmla="*/ 0 w 3890866"/>
              <a:gd name="connsiteY0" fmla="*/ 0 h 2519065"/>
              <a:gd name="connsiteX1" fmla="*/ 3890866 w 3890866"/>
              <a:gd name="connsiteY1" fmla="*/ 0 h 2519065"/>
              <a:gd name="connsiteX2" fmla="*/ 3890866 w 3890866"/>
              <a:gd name="connsiteY2" fmla="*/ 2519065 h 2519065"/>
              <a:gd name="connsiteX3" fmla="*/ 0 w 3890866"/>
              <a:gd name="connsiteY3" fmla="*/ 2519065 h 2519065"/>
              <a:gd name="connsiteX4" fmla="*/ 0 w 3890866"/>
              <a:gd name="connsiteY4" fmla="*/ 0 h 2519065"/>
              <a:gd name="connsiteX0" fmla="*/ 0 w 4002834"/>
              <a:gd name="connsiteY0" fmla="*/ 531845 h 3050910"/>
              <a:gd name="connsiteX1" fmla="*/ 4002834 w 4002834"/>
              <a:gd name="connsiteY1" fmla="*/ 0 h 3050910"/>
              <a:gd name="connsiteX2" fmla="*/ 3890866 w 4002834"/>
              <a:gd name="connsiteY2" fmla="*/ 3050910 h 3050910"/>
              <a:gd name="connsiteX3" fmla="*/ 0 w 4002834"/>
              <a:gd name="connsiteY3" fmla="*/ 3050910 h 3050910"/>
              <a:gd name="connsiteX4" fmla="*/ 0 w 4002834"/>
              <a:gd name="connsiteY4" fmla="*/ 531845 h 3050910"/>
              <a:gd name="connsiteX0" fmla="*/ 0 w 4002834"/>
              <a:gd name="connsiteY0" fmla="*/ 531845 h 3218861"/>
              <a:gd name="connsiteX1" fmla="*/ 4002834 w 4002834"/>
              <a:gd name="connsiteY1" fmla="*/ 0 h 3218861"/>
              <a:gd name="connsiteX2" fmla="*/ 3974841 w 4002834"/>
              <a:gd name="connsiteY2" fmla="*/ 3218861 h 3218861"/>
              <a:gd name="connsiteX3" fmla="*/ 0 w 4002834"/>
              <a:gd name="connsiteY3" fmla="*/ 3050910 h 3218861"/>
              <a:gd name="connsiteX4" fmla="*/ 0 w 4002834"/>
              <a:gd name="connsiteY4" fmla="*/ 531845 h 3218861"/>
              <a:gd name="connsiteX0" fmla="*/ 0 w 4058817"/>
              <a:gd name="connsiteY0" fmla="*/ 485192 h 3218861"/>
              <a:gd name="connsiteX1" fmla="*/ 4058817 w 4058817"/>
              <a:gd name="connsiteY1" fmla="*/ 0 h 3218861"/>
              <a:gd name="connsiteX2" fmla="*/ 4030824 w 4058817"/>
              <a:gd name="connsiteY2" fmla="*/ 3218861 h 3218861"/>
              <a:gd name="connsiteX3" fmla="*/ 55983 w 4058817"/>
              <a:gd name="connsiteY3" fmla="*/ 3050910 h 3218861"/>
              <a:gd name="connsiteX4" fmla="*/ 0 w 4058817"/>
              <a:gd name="connsiteY4" fmla="*/ 485192 h 3218861"/>
              <a:gd name="connsiteX0" fmla="*/ 0 w 4058817"/>
              <a:gd name="connsiteY0" fmla="*/ 485192 h 3218861"/>
              <a:gd name="connsiteX1" fmla="*/ 4058817 w 4058817"/>
              <a:gd name="connsiteY1" fmla="*/ 0 h 3218861"/>
              <a:gd name="connsiteX2" fmla="*/ 4030824 w 4058817"/>
              <a:gd name="connsiteY2" fmla="*/ 3218861 h 3218861"/>
              <a:gd name="connsiteX3" fmla="*/ 37322 w 4058817"/>
              <a:gd name="connsiteY3" fmla="*/ 3022918 h 3218861"/>
              <a:gd name="connsiteX4" fmla="*/ 0 w 4058817"/>
              <a:gd name="connsiteY4" fmla="*/ 485192 h 321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17" h="3218861">
                <a:moveTo>
                  <a:pt x="0" y="485192"/>
                </a:moveTo>
                <a:lnTo>
                  <a:pt x="4058817" y="0"/>
                </a:lnTo>
                <a:lnTo>
                  <a:pt x="4030824" y="3218861"/>
                </a:lnTo>
                <a:lnTo>
                  <a:pt x="37322" y="3022918"/>
                </a:lnTo>
                <a:lnTo>
                  <a:pt x="0" y="48519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artoon a cartoon of a person with a tank truck&#10;&#10;Description automatically generated">
            <a:extLst>
              <a:ext uri="{FF2B5EF4-FFF2-40B4-BE49-F238E27FC236}">
                <a16:creationId xmlns:a16="http://schemas.microsoft.com/office/drawing/2014/main" id="{08702AC1-BA60-4D8B-A1C2-BD250055B41F}"/>
              </a:ext>
            </a:extLst>
          </p:cNvPr>
          <p:cNvPicPr>
            <a:picLocks noChangeAspect="1"/>
          </p:cNvPicPr>
          <p:nvPr/>
        </p:nvPicPr>
        <p:blipFill>
          <a:blip r:embed="rId2">
            <a:extLst>
              <a:ext uri="{28A0092B-C50C-407E-A947-70E740481C1C}">
                <a14:useLocalDpi xmlns:a14="http://schemas.microsoft.com/office/drawing/2010/main" val="0"/>
              </a:ext>
            </a:extLst>
          </a:blip>
          <a:srcRect t="28741" r="39584"/>
          <a:stretch/>
        </p:blipFill>
        <p:spPr>
          <a:xfrm>
            <a:off x="0" y="1987520"/>
            <a:ext cx="7366000" cy="4886960"/>
          </a:xfrm>
          <a:prstGeom prst="rect">
            <a:avLst/>
          </a:prstGeom>
        </p:spPr>
      </p:pic>
      <p:sp>
        <p:nvSpPr>
          <p:cNvPr id="8" name="Rectangle 7">
            <a:extLst>
              <a:ext uri="{FF2B5EF4-FFF2-40B4-BE49-F238E27FC236}">
                <a16:creationId xmlns:a16="http://schemas.microsoft.com/office/drawing/2014/main" id="{491F025E-B7E7-63BF-389D-6CF47C80025A}"/>
              </a:ext>
            </a:extLst>
          </p:cNvPr>
          <p:cNvSpPr>
            <a:spLocks noGrp="1" noRot="1" noMove="1" noResize="1" noEditPoints="1" noAdjustHandles="1" noChangeArrowheads="1" noChangeShapeType="1"/>
          </p:cNvSpPr>
          <p:nvPr/>
        </p:nvSpPr>
        <p:spPr>
          <a:xfrm>
            <a:off x="172720" y="6248400"/>
            <a:ext cx="99568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9034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Personnalisé 8">
      <a:dk1>
        <a:sysClr val="windowText" lastClr="000000"/>
      </a:dk1>
      <a:lt1>
        <a:sysClr val="window" lastClr="FFFFFF"/>
      </a:lt1>
      <a:dk2>
        <a:srgbClr val="17255F"/>
      </a:dk2>
      <a:lt2>
        <a:srgbClr val="E7E6E6"/>
      </a:lt2>
      <a:accent1>
        <a:srgbClr val="17255F"/>
      </a:accent1>
      <a:accent2>
        <a:srgbClr val="00AAFF"/>
      </a:accent2>
      <a:accent3>
        <a:srgbClr val="00817D"/>
      </a:accent3>
      <a:accent4>
        <a:srgbClr val="6C4796"/>
      </a:accent4>
      <a:accent5>
        <a:srgbClr val="E94287"/>
      </a:accent5>
      <a:accent6>
        <a:srgbClr val="EB5D40"/>
      </a:accent6>
      <a:hlink>
        <a:srgbClr val="003C56"/>
      </a:hlink>
      <a:folHlink>
        <a:srgbClr val="003C56"/>
      </a:folHlink>
    </a:clrScheme>
    <a:fontScheme name="Personnalisé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5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F788A328ADE4F95F837EE99C70169" ma:contentTypeVersion="8" ma:contentTypeDescription="Create a new document." ma:contentTypeScope="" ma:versionID="d5cde9005a6c6d93d57b75d11e7a65bc">
  <xsd:schema xmlns:xsd="http://www.w3.org/2001/XMLSchema" xmlns:xs="http://www.w3.org/2001/XMLSchema" xmlns:p="http://schemas.microsoft.com/office/2006/metadata/properties" xmlns:ns2="87037488-ec5d-4aba-84c2-9b1d22638e8e" xmlns:ns3="fd6dc373-0bd3-4b5b-9df3-df4cacff3d99" xmlns:ns4="22e5ee6d-f605-4841-a4bb-17c43f3280ef" targetNamespace="http://schemas.microsoft.com/office/2006/metadata/properties" ma:root="true" ma:fieldsID="c80f205757de5673af741cdd094b8cb7" ns2:_="" ns3:_="" ns4:_="">
    <xsd:import namespace="87037488-ec5d-4aba-84c2-9b1d22638e8e"/>
    <xsd:import namespace="fd6dc373-0bd3-4b5b-9df3-df4cacff3d99"/>
    <xsd:import namespace="22e5ee6d-f605-4841-a4bb-17c43f3280ef"/>
    <xsd:element name="properties">
      <xsd:complexType>
        <xsd:sequence>
          <xsd:element name="documentManagement">
            <xsd:complexType>
              <xsd:all>
                <xsd:element ref="ns2:b1b820adfd3e4a078472514c1a5cb5ff" minOccurs="0"/>
                <xsd:element ref="ns2:TaxCatchAll" minOccurs="0"/>
                <xsd:element ref="ns2:TaxCatchAllLabel"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37488-ec5d-4aba-84c2-9b1d22638e8e" elementFormDefault="qualified">
    <xsd:import namespace="http://schemas.microsoft.com/office/2006/documentManagement/types"/>
    <xsd:import namespace="http://schemas.microsoft.com/office/infopath/2007/PartnerControls"/>
    <xsd:element name="b1b820adfd3e4a078472514c1a5cb5ff" ma:index="8" nillable="true" ma:taxonomy="true" ma:internalName="b1b820adfd3e4a078472514c1a5cb5ff" ma:taxonomyFieldName="Security_x0020_Classification" ma:displayName="Security Classification" ma:default="" ma:fieldId="{b1b820ad-fd3e-4a07-8472-514c1a5cb5ff}" ma:sspId="3bf472f7-a010-4b5a-bb99-a26ed4c99680" ma:termSetId="0c0ba91f-ee81-4a79-83f6-c19eebf2f16f"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9fdf528-b094-4efa-a98b-16fd1a4ff505}" ma:internalName="TaxCatchAll" ma:showField="CatchAllData" ma:web="22e5ee6d-f605-4841-a4bb-17c43f3280e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9fdf528-b094-4efa-a98b-16fd1a4ff505}" ma:internalName="TaxCatchAllLabel" ma:readOnly="true" ma:showField="CatchAllDataLabel" ma:web="22e5ee6d-f605-4841-a4bb-17c43f3280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d6dc373-0bd3-4b5b-9df3-df4cacff3d9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e5ee6d-f605-4841-a4bb-17c43f3280e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bf472f7-a010-4b5a-bb99-a26ed4c99680"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b1b820adfd3e4a078472514c1a5cb5ff xmlns="87037488-ec5d-4aba-84c2-9b1d22638e8e">
      <Terms xmlns="http://schemas.microsoft.com/office/infopath/2007/PartnerControls"/>
    </b1b820adfd3e4a078472514c1a5cb5ff>
    <TaxCatchAllLabel xmlns="87037488-ec5d-4aba-84c2-9b1d22638e8e" xsi:nil="true"/>
    <TaxCatchAll xmlns="87037488-ec5d-4aba-84c2-9b1d22638e8e" xsi:nil="true"/>
    <SharedWithUsers xmlns="22e5ee6d-f605-4841-a4bb-17c43f3280ef">
      <UserInfo>
        <DisplayName>HARVEY Jay (ENGIE B2B Supply UK)</DisplayName>
        <AccountId>13</AccountId>
        <AccountType/>
      </UserInfo>
      <UserInfo>
        <DisplayName>MULLIGAN Marc (ENGIE B2B Supply UK)</DisplayName>
        <AccountId>14</AccountId>
        <AccountType/>
      </UserInfo>
      <UserInfo>
        <DisplayName>MIDDLETON Simon (ENGIE B2B Supply UK)</DisplayName>
        <AccountId>12</AccountId>
        <AccountType/>
      </UserInfo>
    </SharedWithUsers>
  </documentManagement>
</p:properties>
</file>

<file path=customXml/itemProps1.xml><?xml version="1.0" encoding="utf-8"?>
<ds:datastoreItem xmlns:ds="http://schemas.openxmlformats.org/officeDocument/2006/customXml" ds:itemID="{7DB48747-7D01-403F-A3E9-FCE44EAFF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037488-ec5d-4aba-84c2-9b1d22638e8e"/>
    <ds:schemaRef ds:uri="fd6dc373-0bd3-4b5b-9df3-df4cacff3d99"/>
    <ds:schemaRef ds:uri="22e5ee6d-f605-4841-a4bb-17c43f328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59A258-22C2-4215-975E-5E4986B1B93A}">
  <ds:schemaRefs>
    <ds:schemaRef ds:uri="Microsoft.SharePoint.Taxonomy.ContentTypeSync"/>
  </ds:schemaRefs>
</ds:datastoreItem>
</file>

<file path=customXml/itemProps3.xml><?xml version="1.0" encoding="utf-8"?>
<ds:datastoreItem xmlns:ds="http://schemas.openxmlformats.org/officeDocument/2006/customXml" ds:itemID="{D4DDFB12-FCFC-4901-B6F5-035CFB2C5CCC}">
  <ds:schemaRefs>
    <ds:schemaRef ds:uri="http://schemas.microsoft.com/sharepoint/v3/contenttype/forms"/>
  </ds:schemaRefs>
</ds:datastoreItem>
</file>

<file path=customXml/itemProps4.xml><?xml version="1.0" encoding="utf-8"?>
<ds:datastoreItem xmlns:ds="http://schemas.openxmlformats.org/officeDocument/2006/customXml" ds:itemID="{90B6F111-2F4D-48EE-8A96-ADA38D347C12}">
  <ds:schemaRefs>
    <ds:schemaRef ds:uri="http://purl.org/dc/dcmitype/"/>
    <ds:schemaRef ds:uri="http://schemas.microsoft.com/office/2006/documentManagement/types"/>
    <ds:schemaRef ds:uri="fd6dc373-0bd3-4b5b-9df3-df4cacff3d99"/>
    <ds:schemaRef ds:uri="87037488-ec5d-4aba-84c2-9b1d22638e8e"/>
    <ds:schemaRef ds:uri="22e5ee6d-f605-4841-a4bb-17c43f3280ef"/>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c135c4ba-2280-41f8-be7d-6f21d368baa3}" enabled="1" method="Standard" siteId="{24139d14-c62c-4c47-8bdd-ce71ea1d50cf}" removed="0"/>
</clbl:labelList>
</file>

<file path=docProps/app.xml><?xml version="1.0" encoding="utf-8"?>
<Properties xmlns="http://schemas.openxmlformats.org/officeDocument/2006/extended-properties" xmlns:vt="http://schemas.openxmlformats.org/officeDocument/2006/docPropsVTypes">
  <TotalTime>0</TotalTime>
  <Words>253</Words>
  <Application>Microsoft Office PowerPoint</Application>
  <PresentationFormat>Widescreen</PresentationFormat>
  <Paragraphs>31</Paragraphs>
  <Slides>7</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ClanPro-Medium</vt:lpstr>
      <vt:lpstr>Arial</vt:lpstr>
      <vt:lpstr>Arial Black</vt:lpstr>
      <vt:lpstr>Calibri</vt:lpstr>
      <vt:lpstr>ClanPro-Bold</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Inès Bousalem</dc:creator>
  <cp:lastModifiedBy>MIDDLETON Simon (ENGIE B2B Supply UK)</cp:lastModifiedBy>
  <cp:revision>169</cp:revision>
  <dcterms:created xsi:type="dcterms:W3CDTF">2022-03-07T16:57:49Z</dcterms:created>
  <dcterms:modified xsi:type="dcterms:W3CDTF">2025-03-06T09:02:50Z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35c4ba-2280-41f8-be7d-6f21d368baa3_Enabled">
    <vt:lpwstr>true</vt:lpwstr>
  </property>
  <property fmtid="{D5CDD505-2E9C-101B-9397-08002B2CF9AE}" pid="3" name="MSIP_Label_c135c4ba-2280-41f8-be7d-6f21d368baa3_SetDate">
    <vt:lpwstr>2022-09-01T11:17:20Z</vt:lpwstr>
  </property>
  <property fmtid="{D5CDD505-2E9C-101B-9397-08002B2CF9AE}" pid="4" name="MSIP_Label_c135c4ba-2280-41f8-be7d-6f21d368baa3_Method">
    <vt:lpwstr>Standard</vt:lpwstr>
  </property>
  <property fmtid="{D5CDD505-2E9C-101B-9397-08002B2CF9AE}" pid="5" name="MSIP_Label_c135c4ba-2280-41f8-be7d-6f21d368baa3_Name">
    <vt:lpwstr>c135c4ba-2280-41f8-be7d-6f21d368baa3</vt:lpwstr>
  </property>
  <property fmtid="{D5CDD505-2E9C-101B-9397-08002B2CF9AE}" pid="6" name="MSIP_Label_c135c4ba-2280-41f8-be7d-6f21d368baa3_SiteId">
    <vt:lpwstr>24139d14-c62c-4c47-8bdd-ce71ea1d50cf</vt:lpwstr>
  </property>
  <property fmtid="{D5CDD505-2E9C-101B-9397-08002B2CF9AE}" pid="7" name="MSIP_Label_c135c4ba-2280-41f8-be7d-6f21d368baa3_ActionId">
    <vt:lpwstr>09271a8f-0457-4e94-89b8-7781add0b2de</vt:lpwstr>
  </property>
  <property fmtid="{D5CDD505-2E9C-101B-9397-08002B2CF9AE}" pid="8" name="MSIP_Label_c135c4ba-2280-41f8-be7d-6f21d368baa3_ContentBits">
    <vt:lpwstr>0</vt:lpwstr>
  </property>
  <property fmtid="{D5CDD505-2E9C-101B-9397-08002B2CF9AE}" pid="9" name="ContentTypeId">
    <vt:lpwstr>0x0101003B8F788A328ADE4F95F837EE99C70169</vt:lpwstr>
  </property>
  <property fmtid="{D5CDD505-2E9C-101B-9397-08002B2CF9AE}" pid="10" name="MediaServiceImageTags">
    <vt:lpwstr/>
  </property>
  <property fmtid="{D5CDD505-2E9C-101B-9397-08002B2CF9AE}" pid="11" name="Security Classification">
    <vt:lpwstr/>
  </property>
</Properties>
</file>